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65"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Lst>
  <p:sldSz cy="6858000" cx="12192000"/>
  <p:notesSz cx="6858000" cy="9144000"/>
  <p:embeddedFontLst>
    <p:embeddedFont>
      <p:font typeface="Century Gothic"/>
      <p:regular r:id="rId27"/>
      <p:bold r:id="rId28"/>
      <p:italic r:id="rId29"/>
      <p:boldItalic r:id="rId3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font" Target="fonts/CenturyGothic-bold.fntdata"/><Relationship Id="rId27" Type="http://schemas.openxmlformats.org/officeDocument/2006/relationships/font" Target="fonts/CenturyGothic-regular.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CenturyGothic-italic.fntdata"/><Relationship Id="rId7" Type="http://schemas.openxmlformats.org/officeDocument/2006/relationships/slide" Target="slides/slide3.xml"/><Relationship Id="rId8" Type="http://schemas.openxmlformats.org/officeDocument/2006/relationships/slide" Target="slides/slide4.xml"/><Relationship Id="rId30" Type="http://schemas.openxmlformats.org/officeDocument/2006/relationships/font" Target="fonts/CenturyGothic-boldItalic.fntdata"/><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0" name="Shape 140"/>
        <p:cNvGrpSpPr/>
        <p:nvPr/>
      </p:nvGrpSpPr>
      <p:grpSpPr>
        <a:xfrm>
          <a:off x="0" y="0"/>
          <a:ext cx="0" cy="0"/>
          <a:chOff x="0" y="0"/>
          <a:chExt cx="0" cy="0"/>
        </a:xfrm>
      </p:grpSpPr>
      <p:sp>
        <p:nvSpPr>
          <p:cNvPr id="141" name="Shape 141"/>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142" name="Shape 14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4" name="Shape 214"/>
        <p:cNvGrpSpPr/>
        <p:nvPr/>
      </p:nvGrpSpPr>
      <p:grpSpPr>
        <a:xfrm>
          <a:off x="0" y="0"/>
          <a:ext cx="0" cy="0"/>
          <a:chOff x="0" y="0"/>
          <a:chExt cx="0" cy="0"/>
        </a:xfrm>
      </p:grpSpPr>
      <p:sp>
        <p:nvSpPr>
          <p:cNvPr id="215" name="Shape 215"/>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216" name="Shape 21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3" name="Shape 223"/>
        <p:cNvGrpSpPr/>
        <p:nvPr/>
      </p:nvGrpSpPr>
      <p:grpSpPr>
        <a:xfrm>
          <a:off x="0" y="0"/>
          <a:ext cx="0" cy="0"/>
          <a:chOff x="0" y="0"/>
          <a:chExt cx="0" cy="0"/>
        </a:xfrm>
      </p:grpSpPr>
      <p:sp>
        <p:nvSpPr>
          <p:cNvPr id="224" name="Shape 224"/>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225" name="Shape 22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4" name="Shape 234"/>
        <p:cNvGrpSpPr/>
        <p:nvPr/>
      </p:nvGrpSpPr>
      <p:grpSpPr>
        <a:xfrm>
          <a:off x="0" y="0"/>
          <a:ext cx="0" cy="0"/>
          <a:chOff x="0" y="0"/>
          <a:chExt cx="0" cy="0"/>
        </a:xfrm>
      </p:grpSpPr>
      <p:sp>
        <p:nvSpPr>
          <p:cNvPr id="235" name="Shape 235"/>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236" name="Shape 23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US"/>
              <a:t>S: </a:t>
            </a:r>
            <a:r>
              <a:rPr lang="en-US"/>
              <a:t>Our app can login with Facebook and get the Facebook information. The information we need is public profile, birthday and email. I use Facebook login button with read permission and Graph Request to get the user data. Graph Request is a single request to be sent to the Facebook Platform through the Graph API.</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1" name="Shape 251"/>
        <p:cNvGrpSpPr/>
        <p:nvPr/>
      </p:nvGrpSpPr>
      <p:grpSpPr>
        <a:xfrm>
          <a:off x="0" y="0"/>
          <a:ext cx="0" cy="0"/>
          <a:chOff x="0" y="0"/>
          <a:chExt cx="0" cy="0"/>
        </a:xfrm>
      </p:grpSpPr>
      <p:sp>
        <p:nvSpPr>
          <p:cNvPr id="252" name="Shape 252"/>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253" name="Shape 25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US"/>
              <a:t>S: Then combine Facebook Login with Firebase Authentication by credential. Firebase securely saves user data in the cloud, and we use email address as identifier for different users. Once the user logged in by Facebook, the user will be added to Firebase Authentication automatically with Facebook providers.</a:t>
            </a:r>
            <a:endParaRPr/>
          </a:p>
          <a:p>
            <a:pPr indent="0" lvl="0" marL="0" rtl="0">
              <a:lnSpc>
                <a:spcPct val="115000"/>
              </a:lnSpc>
              <a:spcBef>
                <a:spcPts val="0"/>
              </a:spcBef>
              <a:spcAft>
                <a:spcPts val="0"/>
              </a:spcAft>
              <a:buNone/>
            </a:pPr>
            <a:r>
              <a:rPr lang="en-US"/>
              <a:t>There are two links for how to code Facebook login and combine Facebook login with Firebase. If anyone is interested, </a:t>
            </a:r>
            <a:r>
              <a:rPr lang="en-US" sz="1200">
                <a:solidFill>
                  <a:schemeClr val="dk1"/>
                </a:solidFill>
              </a:rPr>
              <a:t>you </a:t>
            </a:r>
            <a:r>
              <a:rPr lang="en-US"/>
              <a:t>can have a look after the class.</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9" name="Shape 259"/>
        <p:cNvGrpSpPr/>
        <p:nvPr/>
      </p:nvGrpSpPr>
      <p:grpSpPr>
        <a:xfrm>
          <a:off x="0" y="0"/>
          <a:ext cx="0" cy="0"/>
          <a:chOff x="0" y="0"/>
          <a:chExt cx="0" cy="0"/>
        </a:xfrm>
      </p:grpSpPr>
      <p:sp>
        <p:nvSpPr>
          <p:cNvPr id="260" name="Shape 260"/>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261" name="Shape 26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US"/>
              <a:t>S: </a:t>
            </a:r>
            <a:r>
              <a:rPr lang="en-US"/>
              <a:t>We get user Facebook data, then save in Firebase Cloud Firestore and display in our profile page. We also use email address as user identifier for Firestore. I will introduce Firestore later. But the basic thing is we use one collection for users, and different user document. Each document has user birthday and name, and we use Email as document ID. You can assume that users collection is an array for users, and each user document is object in the array.</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9" name="Shape 269"/>
        <p:cNvGrpSpPr/>
        <p:nvPr/>
      </p:nvGrpSpPr>
      <p:grpSpPr>
        <a:xfrm>
          <a:off x="0" y="0"/>
          <a:ext cx="0" cy="0"/>
          <a:chOff x="0" y="0"/>
          <a:chExt cx="0" cy="0"/>
        </a:xfrm>
      </p:grpSpPr>
      <p:sp>
        <p:nvSpPr>
          <p:cNvPr id="270" name="Shape 270"/>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271" name="Shape 27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US"/>
              <a:t>S: Also, we can use email and password authentication. When user is processing register in our app, Firebase checks the email address and password validation. The email address must be valid and hasn’t been registered. The password must be longer than or equal to 6 characters long.</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8" name="Shape 278"/>
        <p:cNvGrpSpPr/>
        <p:nvPr/>
      </p:nvGrpSpPr>
      <p:grpSpPr>
        <a:xfrm>
          <a:off x="0" y="0"/>
          <a:ext cx="0" cy="0"/>
          <a:chOff x="0" y="0"/>
          <a:chExt cx="0" cy="0"/>
        </a:xfrm>
      </p:grpSpPr>
      <p:sp>
        <p:nvSpPr>
          <p:cNvPr id="279" name="Shape 279"/>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280" name="Shape 28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US"/>
              <a:t>S: </a:t>
            </a:r>
            <a:r>
              <a:rPr lang="en-US" sz="1200">
                <a:solidFill>
                  <a:schemeClr val="dk1"/>
                </a:solidFill>
              </a:rPr>
              <a:t>Then it follows the same process as Facebook login.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7" name="Shape 287"/>
        <p:cNvGrpSpPr/>
        <p:nvPr/>
      </p:nvGrpSpPr>
      <p:grpSpPr>
        <a:xfrm>
          <a:off x="0" y="0"/>
          <a:ext cx="0" cy="0"/>
          <a:chOff x="0" y="0"/>
          <a:chExt cx="0" cy="0"/>
        </a:xfrm>
      </p:grpSpPr>
      <p:sp>
        <p:nvSpPr>
          <p:cNvPr id="288" name="Shape 288"/>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289" name="Shape 28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US"/>
              <a:t>S: Firestore keeps runners data in sync, and stores data in documents organized in collections. Complex, hierarchical data is easier to organize, using subcollections within documents, and it is easier to add and manage data than Real time database. Because in our case, we need a subcollections for records for the different user, we choose Firebase rather than real time database.</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4" name="Shape 294"/>
        <p:cNvGrpSpPr/>
        <p:nvPr/>
      </p:nvGrpSpPr>
      <p:grpSpPr>
        <a:xfrm>
          <a:off x="0" y="0"/>
          <a:ext cx="0" cy="0"/>
          <a:chOff x="0" y="0"/>
          <a:chExt cx="0" cy="0"/>
        </a:xfrm>
      </p:grpSpPr>
      <p:sp>
        <p:nvSpPr>
          <p:cNvPr id="295" name="Shape 295"/>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296" name="Shape 29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US"/>
              <a:t>S: Now, we have a look at the example for understanding the collections and subcollections. The example of users are simple collections with two documents, and each document has three fields. The example of rooms has two documents, one is Room A, the other one is Room B. Room A has subcollections of messages, and messages collection have two documents here.</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1" name="Shape 301"/>
        <p:cNvGrpSpPr/>
        <p:nvPr/>
      </p:nvGrpSpPr>
      <p:grpSpPr>
        <a:xfrm>
          <a:off x="0" y="0"/>
          <a:ext cx="0" cy="0"/>
          <a:chOff x="0" y="0"/>
          <a:chExt cx="0" cy="0"/>
        </a:xfrm>
      </p:grpSpPr>
      <p:sp>
        <p:nvSpPr>
          <p:cNvPr id="302" name="Shape 302"/>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303" name="Shape 30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US"/>
              <a:t>S: In our app, once the Finish button is clicked, the record is saved in Firestore automatically, and when we enter the record page, the records are updated and order by distance.</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 name="Shape 146"/>
        <p:cNvGrpSpPr/>
        <p:nvPr/>
      </p:nvGrpSpPr>
      <p:grpSpPr>
        <a:xfrm>
          <a:off x="0" y="0"/>
          <a:ext cx="0" cy="0"/>
          <a:chOff x="0" y="0"/>
          <a:chExt cx="0" cy="0"/>
        </a:xfrm>
      </p:grpSpPr>
      <p:sp>
        <p:nvSpPr>
          <p:cNvPr id="147" name="Shape 14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148" name="Shape 148"/>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0" name="Shape 310"/>
        <p:cNvGrpSpPr/>
        <p:nvPr/>
      </p:nvGrpSpPr>
      <p:grpSpPr>
        <a:xfrm>
          <a:off x="0" y="0"/>
          <a:ext cx="0" cy="0"/>
          <a:chOff x="0" y="0"/>
          <a:chExt cx="0" cy="0"/>
        </a:xfrm>
      </p:grpSpPr>
      <p:sp>
        <p:nvSpPr>
          <p:cNvPr id="311" name="Shape 311"/>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312" name="Shape 31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US"/>
              <a:t>S: Back to my Firebase console, you can see the users collection with user documents, and each document has birthday and name and record  subcollection. Then we click on records collection, there are every record  documents, with date, distance and time data.</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0" name="Shape 320"/>
        <p:cNvGrpSpPr/>
        <p:nvPr/>
      </p:nvGrpSpPr>
      <p:grpSpPr>
        <a:xfrm>
          <a:off x="0" y="0"/>
          <a:ext cx="0" cy="0"/>
          <a:chOff x="0" y="0"/>
          <a:chExt cx="0" cy="0"/>
        </a:xfrm>
      </p:grpSpPr>
      <p:sp>
        <p:nvSpPr>
          <p:cNvPr id="321" name="Shape 321"/>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322" name="Shape 32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US"/>
              <a:t>S: Additionally, we use Mapkit and location manager to get user current location once we have location service permission. Location manager supports location-related activities.</a:t>
            </a:r>
            <a:endParaRPr/>
          </a:p>
          <a:p>
            <a:pPr indent="0" lvl="0" marL="0">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3" name="Shape 333"/>
        <p:cNvGrpSpPr/>
        <p:nvPr/>
      </p:nvGrpSpPr>
      <p:grpSpPr>
        <a:xfrm>
          <a:off x="0" y="0"/>
          <a:ext cx="0" cy="0"/>
          <a:chOff x="0" y="0"/>
          <a:chExt cx="0" cy="0"/>
        </a:xfrm>
      </p:grpSpPr>
      <p:sp>
        <p:nvSpPr>
          <p:cNvPr id="334" name="Shape 334"/>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335" name="Shape 33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US"/>
              <a:t>S: </a:t>
            </a:r>
            <a:r>
              <a:rPr lang="en-US" sz="1200">
                <a:solidFill>
                  <a:schemeClr val="dk1"/>
                </a:solidFill>
              </a:rPr>
              <a:t>Then the app keeps updating location and distance during running by Location Manager. Once the Finish button is clicked, the route and placemark is displayed in Finish page. </a:t>
            </a:r>
            <a:r>
              <a:rPr lang="en-US">
                <a:solidFill>
                  <a:schemeClr val="dk1"/>
                </a:solidFill>
              </a:rPr>
              <a:t>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2" name="Shape 152"/>
        <p:cNvGrpSpPr/>
        <p:nvPr/>
      </p:nvGrpSpPr>
      <p:grpSpPr>
        <a:xfrm>
          <a:off x="0" y="0"/>
          <a:ext cx="0" cy="0"/>
          <a:chOff x="0" y="0"/>
          <a:chExt cx="0" cy="0"/>
        </a:xfrm>
      </p:grpSpPr>
      <p:sp>
        <p:nvSpPr>
          <p:cNvPr id="153" name="Shape 153"/>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154" name="Shape 15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9" name="Shape 159"/>
        <p:cNvGrpSpPr/>
        <p:nvPr/>
      </p:nvGrpSpPr>
      <p:grpSpPr>
        <a:xfrm>
          <a:off x="0" y="0"/>
          <a:ext cx="0" cy="0"/>
          <a:chOff x="0" y="0"/>
          <a:chExt cx="0" cy="0"/>
        </a:xfrm>
      </p:grpSpPr>
      <p:sp>
        <p:nvSpPr>
          <p:cNvPr id="160" name="Shape 160"/>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161" name="Shape 16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5" name="Shape 165"/>
        <p:cNvGrpSpPr/>
        <p:nvPr/>
      </p:nvGrpSpPr>
      <p:grpSpPr>
        <a:xfrm>
          <a:off x="0" y="0"/>
          <a:ext cx="0" cy="0"/>
          <a:chOff x="0" y="0"/>
          <a:chExt cx="0" cy="0"/>
        </a:xfrm>
      </p:grpSpPr>
      <p:sp>
        <p:nvSpPr>
          <p:cNvPr id="166" name="Shape 166"/>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167" name="Shape 16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2" name="Shape 172"/>
        <p:cNvGrpSpPr/>
        <p:nvPr/>
      </p:nvGrpSpPr>
      <p:grpSpPr>
        <a:xfrm>
          <a:off x="0" y="0"/>
          <a:ext cx="0" cy="0"/>
          <a:chOff x="0" y="0"/>
          <a:chExt cx="0" cy="0"/>
        </a:xfrm>
      </p:grpSpPr>
      <p:sp>
        <p:nvSpPr>
          <p:cNvPr id="173" name="Shape 173"/>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174" name="Shape 17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7" name="Shape 187"/>
        <p:cNvGrpSpPr/>
        <p:nvPr/>
      </p:nvGrpSpPr>
      <p:grpSpPr>
        <a:xfrm>
          <a:off x="0" y="0"/>
          <a:ext cx="0" cy="0"/>
          <a:chOff x="0" y="0"/>
          <a:chExt cx="0" cy="0"/>
        </a:xfrm>
      </p:grpSpPr>
      <p:sp>
        <p:nvSpPr>
          <p:cNvPr id="188" name="Shape 188"/>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189" name="Shape 18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2" name="Shape 202"/>
        <p:cNvGrpSpPr/>
        <p:nvPr/>
      </p:nvGrpSpPr>
      <p:grpSpPr>
        <a:xfrm>
          <a:off x="0" y="0"/>
          <a:ext cx="0" cy="0"/>
          <a:chOff x="0" y="0"/>
          <a:chExt cx="0" cy="0"/>
        </a:xfrm>
      </p:grpSpPr>
      <p:sp>
        <p:nvSpPr>
          <p:cNvPr id="203" name="Shape 203"/>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204" name="Shape 20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8" name="Shape 208"/>
        <p:cNvGrpSpPr/>
        <p:nvPr/>
      </p:nvGrpSpPr>
      <p:grpSpPr>
        <a:xfrm>
          <a:off x="0" y="0"/>
          <a:ext cx="0" cy="0"/>
          <a:chOff x="0" y="0"/>
          <a:chExt cx="0" cy="0"/>
        </a:xfrm>
      </p:grpSpPr>
      <p:sp>
        <p:nvSpPr>
          <p:cNvPr id="209" name="Shape 209"/>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210" name="Shape 21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12" name="Shape 12"/>
        <p:cNvGrpSpPr/>
        <p:nvPr/>
      </p:nvGrpSpPr>
      <p:grpSpPr>
        <a:xfrm>
          <a:off x="0" y="0"/>
          <a:ext cx="0" cy="0"/>
          <a:chOff x="0" y="0"/>
          <a:chExt cx="0" cy="0"/>
        </a:xfrm>
      </p:grpSpPr>
      <p:pic>
        <p:nvPicPr>
          <p:cNvPr descr="C0-HD-BTM.png" id="13" name="Shape 13"/>
          <p:cNvPicPr preferRelativeResize="0"/>
          <p:nvPr/>
        </p:nvPicPr>
        <p:blipFill rotWithShape="1">
          <a:blip r:embed="rId2">
            <a:alphaModFix/>
          </a:blip>
          <a:srcRect b="0" l="0" r="0" t="0"/>
          <a:stretch/>
        </p:blipFill>
        <p:spPr>
          <a:xfrm>
            <a:off x="0" y="4375150"/>
            <a:ext cx="12192000" cy="2482850"/>
          </a:xfrm>
          <a:prstGeom prst="rect">
            <a:avLst/>
          </a:prstGeom>
          <a:noFill/>
          <a:ln>
            <a:noFill/>
          </a:ln>
        </p:spPr>
      </p:pic>
      <p:sp>
        <p:nvSpPr>
          <p:cNvPr id="14" name="Shape 14"/>
          <p:cNvSpPr txBox="1"/>
          <p:nvPr>
            <p:ph type="ctrTitle"/>
          </p:nvPr>
        </p:nvSpPr>
        <p:spPr>
          <a:xfrm>
            <a:off x="1371600" y="1803405"/>
            <a:ext cx="9448800" cy="1825096"/>
          </a:xfrm>
          <a:prstGeom prst="rect">
            <a:avLst/>
          </a:prstGeom>
          <a:noFill/>
          <a:ln>
            <a:noFill/>
          </a:ln>
        </p:spPr>
        <p:txBody>
          <a:bodyPr anchorCtr="0" anchor="b" bIns="45700" lIns="91425" spcFirstLastPara="1" rIns="91425" wrap="square" tIns="45700"/>
          <a:lstStyle>
            <a:lvl1pPr lvl="0" marR="0" rtl="0" algn="l">
              <a:lnSpc>
                <a:spcPct val="90000"/>
              </a:lnSpc>
              <a:spcBef>
                <a:spcPts val="0"/>
              </a:spcBef>
              <a:spcAft>
                <a:spcPts val="0"/>
              </a:spcAft>
              <a:buClr>
                <a:schemeClr val="lt1"/>
              </a:buClr>
              <a:buSzPts val="6000"/>
              <a:buFont typeface="Century Gothic"/>
              <a:buNone/>
              <a:defRPr b="0" i="0" sz="6000" u="none" cap="none" strike="noStrike">
                <a:solidFill>
                  <a:schemeClr val="lt1"/>
                </a:solidFill>
                <a:latin typeface="Century Gothic"/>
                <a:ea typeface="Century Gothic"/>
                <a:cs typeface="Century Gothic"/>
                <a:sym typeface="Century Gothic"/>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5" name="Shape 15"/>
          <p:cNvSpPr txBox="1"/>
          <p:nvPr>
            <p:ph idx="1" type="subTitle"/>
          </p:nvPr>
        </p:nvSpPr>
        <p:spPr>
          <a:xfrm>
            <a:off x="1371600" y="3632201"/>
            <a:ext cx="9448800" cy="685800"/>
          </a:xfrm>
          <a:prstGeom prst="rect">
            <a:avLst/>
          </a:prstGeom>
          <a:noFill/>
          <a:ln>
            <a:noFill/>
          </a:ln>
        </p:spPr>
        <p:txBody>
          <a:bodyPr anchorCtr="0" anchor="t" bIns="45700" lIns="91425" spcFirstLastPara="1" rIns="91425" wrap="square" tIns="45700"/>
          <a:lstStyle>
            <a:lvl1pPr lvl="0" marR="0" rtl="0" algn="l">
              <a:lnSpc>
                <a:spcPct val="90000"/>
              </a:lnSpc>
              <a:spcBef>
                <a:spcPts val="1000"/>
              </a:spcBef>
              <a:spcAft>
                <a:spcPts val="0"/>
              </a:spcAft>
              <a:buClr>
                <a:schemeClr val="lt1"/>
              </a:buClr>
              <a:buSzPts val="2000"/>
              <a:buFont typeface="Arial"/>
              <a:buNone/>
              <a:defRPr b="0" i="0" sz="2000" u="none" cap="none" strike="noStrike">
                <a:solidFill>
                  <a:schemeClr val="lt1"/>
                </a:solidFill>
                <a:latin typeface="Century Gothic"/>
                <a:ea typeface="Century Gothic"/>
                <a:cs typeface="Century Gothic"/>
                <a:sym typeface="Century Gothic"/>
              </a:defRPr>
            </a:lvl1pPr>
            <a:lvl2pPr lvl="1" marR="0" rtl="0" algn="ctr">
              <a:lnSpc>
                <a:spcPct val="90000"/>
              </a:lnSpc>
              <a:spcBef>
                <a:spcPts val="500"/>
              </a:spcBef>
              <a:spcAft>
                <a:spcPts val="0"/>
              </a:spcAft>
              <a:buClr>
                <a:schemeClr val="lt1"/>
              </a:buClr>
              <a:buSzPts val="2000"/>
              <a:buFont typeface="Arial"/>
              <a:buNone/>
              <a:defRPr b="0" i="0" sz="2000" u="none" cap="none" strike="noStrike">
                <a:solidFill>
                  <a:schemeClr val="lt1"/>
                </a:solidFill>
                <a:latin typeface="Century Gothic"/>
                <a:ea typeface="Century Gothic"/>
                <a:cs typeface="Century Gothic"/>
                <a:sym typeface="Century Gothic"/>
              </a:defRPr>
            </a:lvl2pPr>
            <a:lvl3pPr lvl="2" marR="0" rtl="0" algn="ctr">
              <a:lnSpc>
                <a:spcPct val="90000"/>
              </a:lnSpc>
              <a:spcBef>
                <a:spcPts val="500"/>
              </a:spcBef>
              <a:spcAft>
                <a:spcPts val="0"/>
              </a:spcAft>
              <a:buClr>
                <a:schemeClr val="lt1"/>
              </a:buClr>
              <a:buSzPts val="1800"/>
              <a:buFont typeface="Arial"/>
              <a:buNone/>
              <a:defRPr b="0" i="0" sz="1800" u="none" cap="none" strike="noStrike">
                <a:solidFill>
                  <a:schemeClr val="lt1"/>
                </a:solidFill>
                <a:latin typeface="Century Gothic"/>
                <a:ea typeface="Century Gothic"/>
                <a:cs typeface="Century Gothic"/>
                <a:sym typeface="Century Gothic"/>
              </a:defRPr>
            </a:lvl3pPr>
            <a:lvl4pPr lvl="3" marR="0" rtl="0" algn="ctr">
              <a:lnSpc>
                <a:spcPct val="90000"/>
              </a:lnSpc>
              <a:spcBef>
                <a:spcPts val="500"/>
              </a:spcBef>
              <a:spcAft>
                <a:spcPts val="0"/>
              </a:spcAft>
              <a:buClr>
                <a:schemeClr val="lt1"/>
              </a:buClr>
              <a:buSzPts val="1600"/>
              <a:buFont typeface="Arial"/>
              <a:buNone/>
              <a:defRPr b="0" i="0" sz="1600" u="none" cap="none" strike="noStrike">
                <a:solidFill>
                  <a:schemeClr val="lt1"/>
                </a:solidFill>
                <a:latin typeface="Century Gothic"/>
                <a:ea typeface="Century Gothic"/>
                <a:cs typeface="Century Gothic"/>
                <a:sym typeface="Century Gothic"/>
              </a:defRPr>
            </a:lvl4pPr>
            <a:lvl5pPr lvl="4" marR="0" rtl="0" algn="ctr">
              <a:lnSpc>
                <a:spcPct val="90000"/>
              </a:lnSpc>
              <a:spcBef>
                <a:spcPts val="500"/>
              </a:spcBef>
              <a:spcAft>
                <a:spcPts val="0"/>
              </a:spcAft>
              <a:buClr>
                <a:schemeClr val="lt1"/>
              </a:buClr>
              <a:buSzPts val="1600"/>
              <a:buFont typeface="Arial"/>
              <a:buNone/>
              <a:defRPr b="0" i="0" sz="1600" u="none" cap="none" strike="noStrike">
                <a:solidFill>
                  <a:schemeClr val="lt1"/>
                </a:solidFill>
                <a:latin typeface="Century Gothic"/>
                <a:ea typeface="Century Gothic"/>
                <a:cs typeface="Century Gothic"/>
                <a:sym typeface="Century Gothic"/>
              </a:defRPr>
            </a:lvl5pPr>
            <a:lvl6pPr lvl="5" marR="0" rtl="0" algn="ctr">
              <a:lnSpc>
                <a:spcPct val="90000"/>
              </a:lnSpc>
              <a:spcBef>
                <a:spcPts val="500"/>
              </a:spcBef>
              <a:spcAft>
                <a:spcPts val="0"/>
              </a:spcAft>
              <a:buClr>
                <a:schemeClr val="lt1"/>
              </a:buClr>
              <a:buSzPts val="1600"/>
              <a:buFont typeface="Arial"/>
              <a:buNone/>
              <a:defRPr b="0" i="0" sz="1600" u="none" cap="none" strike="noStrike">
                <a:solidFill>
                  <a:schemeClr val="lt1"/>
                </a:solidFill>
                <a:latin typeface="Century Gothic"/>
                <a:ea typeface="Century Gothic"/>
                <a:cs typeface="Century Gothic"/>
                <a:sym typeface="Century Gothic"/>
              </a:defRPr>
            </a:lvl6pPr>
            <a:lvl7pPr lvl="6" marR="0" rtl="0" algn="ctr">
              <a:lnSpc>
                <a:spcPct val="90000"/>
              </a:lnSpc>
              <a:spcBef>
                <a:spcPts val="500"/>
              </a:spcBef>
              <a:spcAft>
                <a:spcPts val="0"/>
              </a:spcAft>
              <a:buClr>
                <a:schemeClr val="lt1"/>
              </a:buClr>
              <a:buSzPts val="1600"/>
              <a:buFont typeface="Arial"/>
              <a:buNone/>
              <a:defRPr b="0" i="0" sz="1600" u="none" cap="none" strike="noStrike">
                <a:solidFill>
                  <a:schemeClr val="lt1"/>
                </a:solidFill>
                <a:latin typeface="Century Gothic"/>
                <a:ea typeface="Century Gothic"/>
                <a:cs typeface="Century Gothic"/>
                <a:sym typeface="Century Gothic"/>
              </a:defRPr>
            </a:lvl7pPr>
            <a:lvl8pPr lvl="7" marR="0" rtl="0" algn="ctr">
              <a:lnSpc>
                <a:spcPct val="90000"/>
              </a:lnSpc>
              <a:spcBef>
                <a:spcPts val="500"/>
              </a:spcBef>
              <a:spcAft>
                <a:spcPts val="0"/>
              </a:spcAft>
              <a:buClr>
                <a:schemeClr val="lt1"/>
              </a:buClr>
              <a:buSzPts val="1600"/>
              <a:buFont typeface="Arial"/>
              <a:buNone/>
              <a:defRPr b="0" i="0" sz="1600" u="none" cap="none" strike="noStrike">
                <a:solidFill>
                  <a:schemeClr val="lt1"/>
                </a:solidFill>
                <a:latin typeface="Century Gothic"/>
                <a:ea typeface="Century Gothic"/>
                <a:cs typeface="Century Gothic"/>
                <a:sym typeface="Century Gothic"/>
              </a:defRPr>
            </a:lvl8pPr>
            <a:lvl9pPr lvl="8" marR="0" rtl="0" algn="ctr">
              <a:lnSpc>
                <a:spcPct val="90000"/>
              </a:lnSpc>
              <a:spcBef>
                <a:spcPts val="500"/>
              </a:spcBef>
              <a:spcAft>
                <a:spcPts val="0"/>
              </a:spcAft>
              <a:buClr>
                <a:schemeClr val="lt1"/>
              </a:buClr>
              <a:buSzPts val="1600"/>
              <a:buFont typeface="Arial"/>
              <a:buNone/>
              <a:defRPr b="0" i="0" sz="1600" u="none" cap="none" strike="noStrike">
                <a:solidFill>
                  <a:schemeClr val="lt1"/>
                </a:solidFill>
                <a:latin typeface="Century Gothic"/>
                <a:ea typeface="Century Gothic"/>
                <a:cs typeface="Century Gothic"/>
                <a:sym typeface="Century Gothic"/>
              </a:defRPr>
            </a:lvl9pPr>
          </a:lstStyle>
          <a:p/>
        </p:txBody>
      </p:sp>
      <p:sp>
        <p:nvSpPr>
          <p:cNvPr id="16" name="Shape 16"/>
          <p:cNvSpPr txBox="1"/>
          <p:nvPr>
            <p:ph idx="10" type="dt"/>
          </p:nvPr>
        </p:nvSpPr>
        <p:spPr>
          <a:xfrm>
            <a:off x="7909561" y="4314328"/>
            <a:ext cx="2910840" cy="374642"/>
          </a:xfrm>
          <a:prstGeom prst="rect">
            <a:avLst/>
          </a:prstGeom>
          <a:noFill/>
          <a:ln>
            <a:noFill/>
          </a:ln>
        </p:spPr>
        <p:txBody>
          <a:bodyPr anchorCtr="0" anchor="ctr" bIns="45700" lIns="91425" spcFirstLastPara="1" rIns="91425" wrap="square" tIns="45700"/>
          <a:lstStyle>
            <a:lvl1pPr lvl="0" marR="0" rtl="0" algn="r">
              <a:spcBef>
                <a:spcPts val="0"/>
              </a:spcBef>
              <a:spcAft>
                <a:spcPts val="0"/>
              </a:spcAft>
              <a:buSzPts val="1400"/>
              <a:buNone/>
              <a:defRPr b="0" i="0" sz="1050" u="none" cap="none" strike="noStrike">
                <a:solidFill>
                  <a:schemeClr val="lt1"/>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17" name="Shape 17"/>
          <p:cNvSpPr txBox="1"/>
          <p:nvPr>
            <p:ph idx="11" type="ftr"/>
          </p:nvPr>
        </p:nvSpPr>
        <p:spPr>
          <a:xfrm>
            <a:off x="1371600" y="4323845"/>
            <a:ext cx="6400800" cy="365125"/>
          </a:xfrm>
          <a:prstGeom prst="rect">
            <a:avLst/>
          </a:prstGeom>
          <a:noFill/>
          <a:ln>
            <a:noFill/>
          </a:ln>
        </p:spPr>
        <p:txBody>
          <a:bodyPr anchorCtr="0" anchor="ctr" bIns="45700" lIns="91425" spcFirstLastPara="1" rIns="91425" wrap="square" tIns="45700"/>
          <a:lstStyle>
            <a:lvl1pPr lvl="0" marR="0" rtl="0" algn="l">
              <a:spcBef>
                <a:spcPts val="0"/>
              </a:spcBef>
              <a:spcAft>
                <a:spcPts val="0"/>
              </a:spcAft>
              <a:buSzPts val="1400"/>
              <a:buNone/>
              <a:defRPr b="0" i="0" sz="1050" u="none" cap="none" strike="noStrike">
                <a:solidFill>
                  <a:schemeClr val="lt1"/>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18" name="Shape 18"/>
          <p:cNvSpPr txBox="1"/>
          <p:nvPr>
            <p:ph idx="12" type="sldNum"/>
          </p:nvPr>
        </p:nvSpPr>
        <p:spPr>
          <a:xfrm>
            <a:off x="8077200" y="1430866"/>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050" u="none" cap="none" strike="noStrike">
                <a:solidFill>
                  <a:schemeClr val="lt1"/>
                </a:solidFill>
                <a:latin typeface="Century Gothic"/>
                <a:ea typeface="Century Gothic"/>
                <a:cs typeface="Century Gothic"/>
                <a:sym typeface="Century Gothic"/>
              </a:defRPr>
            </a:lvl1pPr>
            <a:lvl2pPr indent="0" lvl="1" marL="0" marR="0" rtl="0" algn="r">
              <a:spcBef>
                <a:spcPts val="0"/>
              </a:spcBef>
              <a:buNone/>
              <a:defRPr b="0" i="0" sz="1050" u="none" cap="none" strike="noStrike">
                <a:solidFill>
                  <a:schemeClr val="lt1"/>
                </a:solidFill>
                <a:latin typeface="Century Gothic"/>
                <a:ea typeface="Century Gothic"/>
                <a:cs typeface="Century Gothic"/>
                <a:sym typeface="Century Gothic"/>
              </a:defRPr>
            </a:lvl2pPr>
            <a:lvl3pPr indent="0" lvl="2" marL="0" marR="0" rtl="0" algn="r">
              <a:spcBef>
                <a:spcPts val="0"/>
              </a:spcBef>
              <a:buNone/>
              <a:defRPr b="0" i="0" sz="1050" u="none" cap="none" strike="noStrike">
                <a:solidFill>
                  <a:schemeClr val="lt1"/>
                </a:solidFill>
                <a:latin typeface="Century Gothic"/>
                <a:ea typeface="Century Gothic"/>
                <a:cs typeface="Century Gothic"/>
                <a:sym typeface="Century Gothic"/>
              </a:defRPr>
            </a:lvl3pPr>
            <a:lvl4pPr indent="0" lvl="3" marL="0" marR="0" rtl="0" algn="r">
              <a:spcBef>
                <a:spcPts val="0"/>
              </a:spcBef>
              <a:buNone/>
              <a:defRPr b="0" i="0" sz="1050" u="none" cap="none" strike="noStrike">
                <a:solidFill>
                  <a:schemeClr val="lt1"/>
                </a:solidFill>
                <a:latin typeface="Century Gothic"/>
                <a:ea typeface="Century Gothic"/>
                <a:cs typeface="Century Gothic"/>
                <a:sym typeface="Century Gothic"/>
              </a:defRPr>
            </a:lvl4pPr>
            <a:lvl5pPr indent="0" lvl="4" marL="0" marR="0" rtl="0" algn="r">
              <a:spcBef>
                <a:spcPts val="0"/>
              </a:spcBef>
              <a:buNone/>
              <a:defRPr b="0" i="0" sz="1050" u="none" cap="none" strike="noStrike">
                <a:solidFill>
                  <a:schemeClr val="lt1"/>
                </a:solidFill>
                <a:latin typeface="Century Gothic"/>
                <a:ea typeface="Century Gothic"/>
                <a:cs typeface="Century Gothic"/>
                <a:sym typeface="Century Gothic"/>
              </a:defRPr>
            </a:lvl5pPr>
            <a:lvl6pPr indent="0" lvl="5" marL="0" marR="0" rtl="0" algn="r">
              <a:spcBef>
                <a:spcPts val="0"/>
              </a:spcBef>
              <a:buNone/>
              <a:defRPr b="0" i="0" sz="1050" u="none" cap="none" strike="noStrike">
                <a:solidFill>
                  <a:schemeClr val="lt1"/>
                </a:solidFill>
                <a:latin typeface="Century Gothic"/>
                <a:ea typeface="Century Gothic"/>
                <a:cs typeface="Century Gothic"/>
                <a:sym typeface="Century Gothic"/>
              </a:defRPr>
            </a:lvl6pPr>
            <a:lvl7pPr indent="0" lvl="6" marL="0" marR="0" rtl="0" algn="r">
              <a:spcBef>
                <a:spcPts val="0"/>
              </a:spcBef>
              <a:buNone/>
              <a:defRPr b="0" i="0" sz="1050" u="none" cap="none" strike="noStrike">
                <a:solidFill>
                  <a:schemeClr val="lt1"/>
                </a:solidFill>
                <a:latin typeface="Century Gothic"/>
                <a:ea typeface="Century Gothic"/>
                <a:cs typeface="Century Gothic"/>
                <a:sym typeface="Century Gothic"/>
              </a:defRPr>
            </a:lvl7pPr>
            <a:lvl8pPr indent="0" lvl="7" marL="0" marR="0" rtl="0" algn="r">
              <a:spcBef>
                <a:spcPts val="0"/>
              </a:spcBef>
              <a:buNone/>
              <a:defRPr b="0" i="0" sz="1050" u="none" cap="none" strike="noStrike">
                <a:solidFill>
                  <a:schemeClr val="lt1"/>
                </a:solidFill>
                <a:latin typeface="Century Gothic"/>
                <a:ea typeface="Century Gothic"/>
                <a:cs typeface="Century Gothic"/>
                <a:sym typeface="Century Gothic"/>
              </a:defRPr>
            </a:lvl8pPr>
            <a:lvl9pPr indent="0" lvl="8" marL="0" marR="0" rtl="0" algn="r">
              <a:spcBef>
                <a:spcPts val="0"/>
              </a:spcBef>
              <a:buNone/>
              <a:defRPr b="0" i="0" sz="1050" u="none" cap="none" strike="noStrike">
                <a:solidFill>
                  <a:schemeClr val="lt1"/>
                </a:solidFill>
                <a:latin typeface="Century Gothic"/>
                <a:ea typeface="Century Gothic"/>
                <a:cs typeface="Century Gothic"/>
                <a:sym typeface="Century Gothic"/>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anoramic Picture with Caption">
  <p:cSld name="Panoramic Picture with Caption">
    <p:spTree>
      <p:nvGrpSpPr>
        <p:cNvPr id="71" name="Shape 71"/>
        <p:cNvGrpSpPr/>
        <p:nvPr/>
      </p:nvGrpSpPr>
      <p:grpSpPr>
        <a:xfrm>
          <a:off x="0" y="0"/>
          <a:ext cx="0" cy="0"/>
          <a:chOff x="0" y="0"/>
          <a:chExt cx="0" cy="0"/>
        </a:xfrm>
      </p:grpSpPr>
      <p:sp>
        <p:nvSpPr>
          <p:cNvPr id="72" name="Shape 72"/>
          <p:cNvSpPr txBox="1"/>
          <p:nvPr>
            <p:ph type="title"/>
          </p:nvPr>
        </p:nvSpPr>
        <p:spPr>
          <a:xfrm>
            <a:off x="685777" y="4697360"/>
            <a:ext cx="10822034" cy="819355"/>
          </a:xfrm>
          <a:prstGeom prst="rect">
            <a:avLst/>
          </a:prstGeom>
          <a:noFill/>
          <a:ln>
            <a:noFill/>
          </a:ln>
        </p:spPr>
        <p:txBody>
          <a:bodyPr anchorCtr="0" anchor="b" bIns="45700" lIns="91425" spcFirstLastPara="1" rIns="91425" wrap="square" tIns="45700"/>
          <a:lstStyle>
            <a:lvl1pPr lvl="0" marR="0" rtl="0" algn="l">
              <a:lnSpc>
                <a:spcPct val="90000"/>
              </a:lnSpc>
              <a:spcBef>
                <a:spcPts val="0"/>
              </a:spcBef>
              <a:spcAft>
                <a:spcPts val="0"/>
              </a:spcAft>
              <a:buClr>
                <a:schemeClr val="lt1"/>
              </a:buClr>
              <a:buSzPts val="3200"/>
              <a:buFont typeface="Century Gothic"/>
              <a:buNone/>
              <a:defRPr b="0" i="0" sz="3200" u="none" cap="none" strike="noStrike">
                <a:solidFill>
                  <a:schemeClr val="lt1"/>
                </a:solidFill>
                <a:latin typeface="Century Gothic"/>
                <a:ea typeface="Century Gothic"/>
                <a:cs typeface="Century Gothic"/>
                <a:sym typeface="Century Gothic"/>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3" name="Shape 73"/>
          <p:cNvSpPr/>
          <p:nvPr>
            <p:ph idx="2" type="pic"/>
          </p:nvPr>
        </p:nvSpPr>
        <p:spPr>
          <a:xfrm>
            <a:off x="681727" y="941439"/>
            <a:ext cx="10821840" cy="3478161"/>
          </a:xfrm>
          <a:prstGeom prst="rect">
            <a:avLst/>
          </a:prstGeom>
          <a:noFill/>
          <a:ln>
            <a:noFill/>
          </a:ln>
        </p:spPr>
        <p:txBody>
          <a:bodyPr anchorCtr="0" anchor="t" bIns="45700" lIns="91425" spcFirstLastPara="1" rIns="91425" wrap="square" tIns="45700"/>
          <a:lstStyle>
            <a:lvl1pPr lvl="0" marR="0" rtl="0" algn="l">
              <a:lnSpc>
                <a:spcPct val="90000"/>
              </a:lnSpc>
              <a:spcBef>
                <a:spcPts val="1000"/>
              </a:spcBef>
              <a:spcAft>
                <a:spcPts val="0"/>
              </a:spcAft>
              <a:buClr>
                <a:schemeClr val="lt1"/>
              </a:buClr>
              <a:buSzPts val="3200"/>
              <a:buFont typeface="Arial"/>
              <a:buNone/>
              <a:defRPr b="0" i="0" sz="3200" u="none" cap="none" strike="noStrike">
                <a:solidFill>
                  <a:schemeClr val="lt1"/>
                </a:solidFill>
                <a:latin typeface="Century Gothic"/>
                <a:ea typeface="Century Gothic"/>
                <a:cs typeface="Century Gothic"/>
                <a:sym typeface="Century Gothic"/>
              </a:defRPr>
            </a:lvl1pPr>
            <a:lvl2pPr lvl="1" marR="0" rtl="0" algn="l">
              <a:lnSpc>
                <a:spcPct val="90000"/>
              </a:lnSpc>
              <a:spcBef>
                <a:spcPts val="500"/>
              </a:spcBef>
              <a:spcAft>
                <a:spcPts val="0"/>
              </a:spcAft>
              <a:buClr>
                <a:schemeClr val="lt1"/>
              </a:buClr>
              <a:buSzPts val="2800"/>
              <a:buFont typeface="Arial"/>
              <a:buNone/>
              <a:defRPr b="0" i="0" sz="2800" u="none" cap="none" strike="noStrike">
                <a:solidFill>
                  <a:schemeClr val="lt1"/>
                </a:solidFill>
                <a:latin typeface="Century Gothic"/>
                <a:ea typeface="Century Gothic"/>
                <a:cs typeface="Century Gothic"/>
                <a:sym typeface="Century Gothic"/>
              </a:defRPr>
            </a:lvl2pPr>
            <a:lvl3pPr lvl="2" marR="0" rtl="0" algn="l">
              <a:lnSpc>
                <a:spcPct val="90000"/>
              </a:lnSpc>
              <a:spcBef>
                <a:spcPts val="500"/>
              </a:spcBef>
              <a:spcAft>
                <a:spcPts val="0"/>
              </a:spcAft>
              <a:buClr>
                <a:schemeClr val="lt1"/>
              </a:buClr>
              <a:buSzPts val="2400"/>
              <a:buFont typeface="Arial"/>
              <a:buNone/>
              <a:defRPr b="0" i="0" sz="2400" u="none" cap="none" strike="noStrike">
                <a:solidFill>
                  <a:schemeClr val="lt1"/>
                </a:solidFill>
                <a:latin typeface="Century Gothic"/>
                <a:ea typeface="Century Gothic"/>
                <a:cs typeface="Century Gothic"/>
                <a:sym typeface="Century Gothic"/>
              </a:defRPr>
            </a:lvl3pPr>
            <a:lvl4pPr lvl="3" marR="0" rtl="0" algn="l">
              <a:lnSpc>
                <a:spcPct val="90000"/>
              </a:lnSpc>
              <a:spcBef>
                <a:spcPts val="500"/>
              </a:spcBef>
              <a:spcAft>
                <a:spcPts val="0"/>
              </a:spcAft>
              <a:buClr>
                <a:schemeClr val="lt1"/>
              </a:buClr>
              <a:buSzPts val="2000"/>
              <a:buFont typeface="Arial"/>
              <a:buNone/>
              <a:defRPr b="0" i="0" sz="2000" u="none" cap="none" strike="noStrike">
                <a:solidFill>
                  <a:schemeClr val="lt1"/>
                </a:solidFill>
                <a:latin typeface="Century Gothic"/>
                <a:ea typeface="Century Gothic"/>
                <a:cs typeface="Century Gothic"/>
                <a:sym typeface="Century Gothic"/>
              </a:defRPr>
            </a:lvl4pPr>
            <a:lvl5pPr lvl="4" marR="0" rtl="0" algn="l">
              <a:lnSpc>
                <a:spcPct val="90000"/>
              </a:lnSpc>
              <a:spcBef>
                <a:spcPts val="500"/>
              </a:spcBef>
              <a:spcAft>
                <a:spcPts val="0"/>
              </a:spcAft>
              <a:buClr>
                <a:schemeClr val="lt1"/>
              </a:buClr>
              <a:buSzPts val="2000"/>
              <a:buFont typeface="Arial"/>
              <a:buNone/>
              <a:defRPr b="0" i="0" sz="2000" u="none" cap="none" strike="noStrike">
                <a:solidFill>
                  <a:schemeClr val="lt1"/>
                </a:solidFill>
                <a:latin typeface="Century Gothic"/>
                <a:ea typeface="Century Gothic"/>
                <a:cs typeface="Century Gothic"/>
                <a:sym typeface="Century Gothic"/>
              </a:defRPr>
            </a:lvl5pPr>
            <a:lvl6pPr lvl="5" marR="0" rtl="0" algn="l">
              <a:lnSpc>
                <a:spcPct val="90000"/>
              </a:lnSpc>
              <a:spcBef>
                <a:spcPts val="500"/>
              </a:spcBef>
              <a:spcAft>
                <a:spcPts val="0"/>
              </a:spcAft>
              <a:buClr>
                <a:schemeClr val="lt1"/>
              </a:buClr>
              <a:buSzPts val="2000"/>
              <a:buFont typeface="Arial"/>
              <a:buNone/>
              <a:defRPr b="0" i="0" sz="2000" u="none" cap="none" strike="noStrike">
                <a:solidFill>
                  <a:schemeClr val="lt1"/>
                </a:solidFill>
                <a:latin typeface="Century Gothic"/>
                <a:ea typeface="Century Gothic"/>
                <a:cs typeface="Century Gothic"/>
                <a:sym typeface="Century Gothic"/>
              </a:defRPr>
            </a:lvl6pPr>
            <a:lvl7pPr lvl="6" marR="0" rtl="0" algn="l">
              <a:lnSpc>
                <a:spcPct val="90000"/>
              </a:lnSpc>
              <a:spcBef>
                <a:spcPts val="500"/>
              </a:spcBef>
              <a:spcAft>
                <a:spcPts val="0"/>
              </a:spcAft>
              <a:buClr>
                <a:schemeClr val="lt1"/>
              </a:buClr>
              <a:buSzPts val="2000"/>
              <a:buFont typeface="Arial"/>
              <a:buNone/>
              <a:defRPr b="0" i="0" sz="2000" u="none" cap="none" strike="noStrike">
                <a:solidFill>
                  <a:schemeClr val="lt1"/>
                </a:solidFill>
                <a:latin typeface="Century Gothic"/>
                <a:ea typeface="Century Gothic"/>
                <a:cs typeface="Century Gothic"/>
                <a:sym typeface="Century Gothic"/>
              </a:defRPr>
            </a:lvl7pPr>
            <a:lvl8pPr lvl="7" marR="0" rtl="0" algn="l">
              <a:lnSpc>
                <a:spcPct val="90000"/>
              </a:lnSpc>
              <a:spcBef>
                <a:spcPts val="500"/>
              </a:spcBef>
              <a:spcAft>
                <a:spcPts val="0"/>
              </a:spcAft>
              <a:buClr>
                <a:schemeClr val="lt1"/>
              </a:buClr>
              <a:buSzPts val="2000"/>
              <a:buFont typeface="Arial"/>
              <a:buNone/>
              <a:defRPr b="0" i="0" sz="2000" u="none" cap="none" strike="noStrike">
                <a:solidFill>
                  <a:schemeClr val="lt1"/>
                </a:solidFill>
                <a:latin typeface="Century Gothic"/>
                <a:ea typeface="Century Gothic"/>
                <a:cs typeface="Century Gothic"/>
                <a:sym typeface="Century Gothic"/>
              </a:defRPr>
            </a:lvl8pPr>
            <a:lvl9pPr lvl="8" marR="0" rtl="0" algn="l">
              <a:lnSpc>
                <a:spcPct val="90000"/>
              </a:lnSpc>
              <a:spcBef>
                <a:spcPts val="500"/>
              </a:spcBef>
              <a:spcAft>
                <a:spcPts val="0"/>
              </a:spcAft>
              <a:buClr>
                <a:schemeClr val="lt1"/>
              </a:buClr>
              <a:buSzPts val="2000"/>
              <a:buFont typeface="Arial"/>
              <a:buNone/>
              <a:defRPr b="0" i="0" sz="2000" u="none" cap="none" strike="noStrike">
                <a:solidFill>
                  <a:schemeClr val="lt1"/>
                </a:solidFill>
                <a:latin typeface="Century Gothic"/>
                <a:ea typeface="Century Gothic"/>
                <a:cs typeface="Century Gothic"/>
                <a:sym typeface="Century Gothic"/>
              </a:defRPr>
            </a:lvl9pPr>
          </a:lstStyle>
          <a:p/>
        </p:txBody>
      </p:sp>
      <p:sp>
        <p:nvSpPr>
          <p:cNvPr id="74" name="Shape 74"/>
          <p:cNvSpPr txBox="1"/>
          <p:nvPr>
            <p:ph idx="1" type="body"/>
          </p:nvPr>
        </p:nvSpPr>
        <p:spPr>
          <a:xfrm>
            <a:off x="685800" y="5516715"/>
            <a:ext cx="10820400" cy="701969"/>
          </a:xfrm>
          <a:prstGeom prst="rect">
            <a:avLst/>
          </a:prstGeom>
          <a:noFill/>
          <a:ln>
            <a:noFill/>
          </a:ln>
        </p:spPr>
        <p:txBody>
          <a:bodyPr anchorCtr="0" anchor="t" bIns="45700" lIns="91425" spcFirstLastPara="1" rIns="91425" wrap="square" tIns="45700"/>
          <a:lstStyle>
            <a:lvl1pPr indent="-228600" lvl="0" marL="457200" marR="0" rtl="0" algn="l">
              <a:lnSpc>
                <a:spcPct val="90000"/>
              </a:lnSpc>
              <a:spcBef>
                <a:spcPts val="1000"/>
              </a:spcBef>
              <a:spcAft>
                <a:spcPts val="0"/>
              </a:spcAft>
              <a:buClr>
                <a:schemeClr val="lt1"/>
              </a:buClr>
              <a:buSzPts val="1600"/>
              <a:buFont typeface="Arial"/>
              <a:buNone/>
              <a:defRPr b="0" i="0" sz="1600" u="none" cap="none" strike="noStrike">
                <a:solidFill>
                  <a:schemeClr val="lt1"/>
                </a:solidFill>
                <a:latin typeface="Century Gothic"/>
                <a:ea typeface="Century Gothic"/>
                <a:cs typeface="Century Gothic"/>
                <a:sym typeface="Century Gothic"/>
              </a:defRPr>
            </a:lvl1pPr>
            <a:lvl2pPr indent="-228600" lvl="1" marL="914400" marR="0" rtl="0" algn="l">
              <a:lnSpc>
                <a:spcPct val="90000"/>
              </a:lnSpc>
              <a:spcBef>
                <a:spcPts val="500"/>
              </a:spcBef>
              <a:spcAft>
                <a:spcPts val="0"/>
              </a:spcAft>
              <a:buClr>
                <a:schemeClr val="lt1"/>
              </a:buClr>
              <a:buSzPts val="1400"/>
              <a:buFont typeface="Arial"/>
              <a:buNone/>
              <a:defRPr b="0" i="0" sz="1400" u="none" cap="none" strike="noStrike">
                <a:solidFill>
                  <a:schemeClr val="lt1"/>
                </a:solidFill>
                <a:latin typeface="Century Gothic"/>
                <a:ea typeface="Century Gothic"/>
                <a:cs typeface="Century Gothic"/>
                <a:sym typeface="Century Gothic"/>
              </a:defRPr>
            </a:lvl2pPr>
            <a:lvl3pPr indent="-228600" lvl="2" marL="1371600" marR="0" rtl="0" algn="l">
              <a:lnSpc>
                <a:spcPct val="90000"/>
              </a:lnSpc>
              <a:spcBef>
                <a:spcPts val="500"/>
              </a:spcBef>
              <a:spcAft>
                <a:spcPts val="0"/>
              </a:spcAft>
              <a:buClr>
                <a:schemeClr val="lt1"/>
              </a:buClr>
              <a:buSzPts val="1200"/>
              <a:buFont typeface="Arial"/>
              <a:buNone/>
              <a:defRPr b="0" i="0" sz="1200" u="none" cap="none" strike="noStrike">
                <a:solidFill>
                  <a:schemeClr val="lt1"/>
                </a:solidFill>
                <a:latin typeface="Century Gothic"/>
                <a:ea typeface="Century Gothic"/>
                <a:cs typeface="Century Gothic"/>
                <a:sym typeface="Century Gothic"/>
              </a:defRPr>
            </a:lvl3pPr>
            <a:lvl4pPr indent="-228600" lvl="3" marL="1828800" marR="0" rtl="0" algn="l">
              <a:lnSpc>
                <a:spcPct val="90000"/>
              </a:lnSpc>
              <a:spcBef>
                <a:spcPts val="500"/>
              </a:spcBef>
              <a:spcAft>
                <a:spcPts val="0"/>
              </a:spcAft>
              <a:buClr>
                <a:schemeClr val="lt1"/>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228600" lvl="4" marL="2286000" marR="0" rtl="0" algn="l">
              <a:lnSpc>
                <a:spcPct val="90000"/>
              </a:lnSpc>
              <a:spcBef>
                <a:spcPts val="500"/>
              </a:spcBef>
              <a:spcAft>
                <a:spcPts val="0"/>
              </a:spcAft>
              <a:buClr>
                <a:schemeClr val="lt1"/>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228600" lvl="5" marL="2743200" marR="0" rtl="0" algn="l">
              <a:lnSpc>
                <a:spcPct val="90000"/>
              </a:lnSpc>
              <a:spcBef>
                <a:spcPts val="500"/>
              </a:spcBef>
              <a:spcAft>
                <a:spcPts val="0"/>
              </a:spcAft>
              <a:buClr>
                <a:schemeClr val="lt1"/>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228600" lvl="6" marL="3200400" marR="0" rtl="0" algn="l">
              <a:lnSpc>
                <a:spcPct val="90000"/>
              </a:lnSpc>
              <a:spcBef>
                <a:spcPts val="500"/>
              </a:spcBef>
              <a:spcAft>
                <a:spcPts val="0"/>
              </a:spcAft>
              <a:buClr>
                <a:schemeClr val="lt1"/>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228600" lvl="7" marL="3657600" marR="0" rtl="0" algn="l">
              <a:lnSpc>
                <a:spcPct val="90000"/>
              </a:lnSpc>
              <a:spcBef>
                <a:spcPts val="500"/>
              </a:spcBef>
              <a:spcAft>
                <a:spcPts val="0"/>
              </a:spcAft>
              <a:buClr>
                <a:schemeClr val="lt1"/>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228600" lvl="8" marL="4114800" marR="0" rtl="0" algn="l">
              <a:lnSpc>
                <a:spcPct val="90000"/>
              </a:lnSpc>
              <a:spcBef>
                <a:spcPts val="500"/>
              </a:spcBef>
              <a:spcAft>
                <a:spcPts val="0"/>
              </a:spcAft>
              <a:buClr>
                <a:schemeClr val="lt1"/>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p:txBody>
      </p:sp>
      <p:sp>
        <p:nvSpPr>
          <p:cNvPr id="75" name="Shape 75"/>
          <p:cNvSpPr txBox="1"/>
          <p:nvPr>
            <p:ph idx="10" type="dt"/>
          </p:nvPr>
        </p:nvSpPr>
        <p:spPr>
          <a:xfrm>
            <a:off x="8595360" y="6356350"/>
            <a:ext cx="2910840" cy="365125"/>
          </a:xfrm>
          <a:prstGeom prst="rect">
            <a:avLst/>
          </a:prstGeom>
          <a:noFill/>
          <a:ln>
            <a:noFill/>
          </a:ln>
        </p:spPr>
        <p:txBody>
          <a:bodyPr anchorCtr="0" anchor="ctr" bIns="45700" lIns="91425" spcFirstLastPara="1" rIns="91425" wrap="square" tIns="45700"/>
          <a:lstStyle>
            <a:lvl1pPr lvl="0" marR="0" rtl="0" algn="r">
              <a:spcBef>
                <a:spcPts val="0"/>
              </a:spcBef>
              <a:spcAft>
                <a:spcPts val="0"/>
              </a:spcAft>
              <a:buSzPts val="1400"/>
              <a:buNone/>
              <a:defRPr b="0" i="0" sz="1050" u="none" cap="none" strike="noStrike">
                <a:solidFill>
                  <a:schemeClr val="lt1"/>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76" name="Shape 76"/>
          <p:cNvSpPr txBox="1"/>
          <p:nvPr>
            <p:ph idx="11" type="ftr"/>
          </p:nvPr>
        </p:nvSpPr>
        <p:spPr>
          <a:xfrm>
            <a:off x="685800" y="6355845"/>
            <a:ext cx="7772400" cy="365125"/>
          </a:xfrm>
          <a:prstGeom prst="rect">
            <a:avLst/>
          </a:prstGeom>
          <a:noFill/>
          <a:ln>
            <a:noFill/>
          </a:ln>
        </p:spPr>
        <p:txBody>
          <a:bodyPr anchorCtr="0" anchor="ctr" bIns="45700" lIns="91425" spcFirstLastPara="1" rIns="91425" wrap="square" tIns="45700"/>
          <a:lstStyle>
            <a:lvl1pPr lvl="0" marR="0" rtl="0" algn="l">
              <a:spcBef>
                <a:spcPts val="0"/>
              </a:spcBef>
              <a:spcAft>
                <a:spcPts val="0"/>
              </a:spcAft>
              <a:buSzPts val="1400"/>
              <a:buNone/>
              <a:defRPr b="0" i="0" sz="1050" u="none" cap="none" strike="noStrike">
                <a:solidFill>
                  <a:schemeClr val="lt1"/>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77" name="Shape 77"/>
          <p:cNvSpPr txBox="1"/>
          <p:nvPr>
            <p:ph idx="12" type="sldNum"/>
          </p:nvPr>
        </p:nvSpPr>
        <p:spPr>
          <a:xfrm>
            <a:off x="8763000" y="38100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050" u="none" cap="none" strike="noStrike">
                <a:solidFill>
                  <a:schemeClr val="lt1"/>
                </a:solidFill>
                <a:latin typeface="Century Gothic"/>
                <a:ea typeface="Century Gothic"/>
                <a:cs typeface="Century Gothic"/>
                <a:sym typeface="Century Gothic"/>
              </a:defRPr>
            </a:lvl1pPr>
            <a:lvl2pPr indent="0" lvl="1" marL="0" marR="0" rtl="0" algn="r">
              <a:spcBef>
                <a:spcPts val="0"/>
              </a:spcBef>
              <a:buNone/>
              <a:defRPr b="0" i="0" sz="1050" u="none" cap="none" strike="noStrike">
                <a:solidFill>
                  <a:schemeClr val="lt1"/>
                </a:solidFill>
                <a:latin typeface="Century Gothic"/>
                <a:ea typeface="Century Gothic"/>
                <a:cs typeface="Century Gothic"/>
                <a:sym typeface="Century Gothic"/>
              </a:defRPr>
            </a:lvl2pPr>
            <a:lvl3pPr indent="0" lvl="2" marL="0" marR="0" rtl="0" algn="r">
              <a:spcBef>
                <a:spcPts val="0"/>
              </a:spcBef>
              <a:buNone/>
              <a:defRPr b="0" i="0" sz="1050" u="none" cap="none" strike="noStrike">
                <a:solidFill>
                  <a:schemeClr val="lt1"/>
                </a:solidFill>
                <a:latin typeface="Century Gothic"/>
                <a:ea typeface="Century Gothic"/>
                <a:cs typeface="Century Gothic"/>
                <a:sym typeface="Century Gothic"/>
              </a:defRPr>
            </a:lvl3pPr>
            <a:lvl4pPr indent="0" lvl="3" marL="0" marR="0" rtl="0" algn="r">
              <a:spcBef>
                <a:spcPts val="0"/>
              </a:spcBef>
              <a:buNone/>
              <a:defRPr b="0" i="0" sz="1050" u="none" cap="none" strike="noStrike">
                <a:solidFill>
                  <a:schemeClr val="lt1"/>
                </a:solidFill>
                <a:latin typeface="Century Gothic"/>
                <a:ea typeface="Century Gothic"/>
                <a:cs typeface="Century Gothic"/>
                <a:sym typeface="Century Gothic"/>
              </a:defRPr>
            </a:lvl4pPr>
            <a:lvl5pPr indent="0" lvl="4" marL="0" marR="0" rtl="0" algn="r">
              <a:spcBef>
                <a:spcPts val="0"/>
              </a:spcBef>
              <a:buNone/>
              <a:defRPr b="0" i="0" sz="1050" u="none" cap="none" strike="noStrike">
                <a:solidFill>
                  <a:schemeClr val="lt1"/>
                </a:solidFill>
                <a:latin typeface="Century Gothic"/>
                <a:ea typeface="Century Gothic"/>
                <a:cs typeface="Century Gothic"/>
                <a:sym typeface="Century Gothic"/>
              </a:defRPr>
            </a:lvl5pPr>
            <a:lvl6pPr indent="0" lvl="5" marL="0" marR="0" rtl="0" algn="r">
              <a:spcBef>
                <a:spcPts val="0"/>
              </a:spcBef>
              <a:buNone/>
              <a:defRPr b="0" i="0" sz="1050" u="none" cap="none" strike="noStrike">
                <a:solidFill>
                  <a:schemeClr val="lt1"/>
                </a:solidFill>
                <a:latin typeface="Century Gothic"/>
                <a:ea typeface="Century Gothic"/>
                <a:cs typeface="Century Gothic"/>
                <a:sym typeface="Century Gothic"/>
              </a:defRPr>
            </a:lvl6pPr>
            <a:lvl7pPr indent="0" lvl="6" marL="0" marR="0" rtl="0" algn="r">
              <a:spcBef>
                <a:spcPts val="0"/>
              </a:spcBef>
              <a:buNone/>
              <a:defRPr b="0" i="0" sz="1050" u="none" cap="none" strike="noStrike">
                <a:solidFill>
                  <a:schemeClr val="lt1"/>
                </a:solidFill>
                <a:latin typeface="Century Gothic"/>
                <a:ea typeface="Century Gothic"/>
                <a:cs typeface="Century Gothic"/>
                <a:sym typeface="Century Gothic"/>
              </a:defRPr>
            </a:lvl7pPr>
            <a:lvl8pPr indent="0" lvl="7" marL="0" marR="0" rtl="0" algn="r">
              <a:spcBef>
                <a:spcPts val="0"/>
              </a:spcBef>
              <a:buNone/>
              <a:defRPr b="0" i="0" sz="1050" u="none" cap="none" strike="noStrike">
                <a:solidFill>
                  <a:schemeClr val="lt1"/>
                </a:solidFill>
                <a:latin typeface="Century Gothic"/>
                <a:ea typeface="Century Gothic"/>
                <a:cs typeface="Century Gothic"/>
                <a:sym typeface="Century Gothic"/>
              </a:defRPr>
            </a:lvl8pPr>
            <a:lvl9pPr indent="0" lvl="8" marL="0" marR="0" rtl="0" algn="r">
              <a:spcBef>
                <a:spcPts val="0"/>
              </a:spcBef>
              <a:buNone/>
              <a:defRPr b="0" i="0" sz="1050" u="none" cap="none" strike="noStrike">
                <a:solidFill>
                  <a:schemeClr val="lt1"/>
                </a:solidFill>
                <a:latin typeface="Century Gothic"/>
                <a:ea typeface="Century Gothic"/>
                <a:cs typeface="Century Gothic"/>
                <a:sym typeface="Century Gothic"/>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aption" showMasterSp="0">
  <p:cSld name="Title and Caption">
    <p:spTree>
      <p:nvGrpSpPr>
        <p:cNvPr id="78" name="Shape 78"/>
        <p:cNvGrpSpPr/>
        <p:nvPr/>
      </p:nvGrpSpPr>
      <p:grpSpPr>
        <a:xfrm>
          <a:off x="0" y="0"/>
          <a:ext cx="0" cy="0"/>
          <a:chOff x="0" y="0"/>
          <a:chExt cx="0" cy="0"/>
        </a:xfrm>
      </p:grpSpPr>
      <p:pic>
        <p:nvPicPr>
          <p:cNvPr descr="C0-HD-BTM.png" id="79" name="Shape 79"/>
          <p:cNvPicPr preferRelativeResize="0"/>
          <p:nvPr/>
        </p:nvPicPr>
        <p:blipFill rotWithShape="1">
          <a:blip r:embed="rId2">
            <a:alphaModFix/>
          </a:blip>
          <a:srcRect b="0" l="0" r="0" t="0"/>
          <a:stretch/>
        </p:blipFill>
        <p:spPr>
          <a:xfrm>
            <a:off x="0" y="4375150"/>
            <a:ext cx="12192000" cy="2482850"/>
          </a:xfrm>
          <a:prstGeom prst="rect">
            <a:avLst/>
          </a:prstGeom>
          <a:noFill/>
          <a:ln>
            <a:noFill/>
          </a:ln>
        </p:spPr>
      </p:pic>
      <p:sp>
        <p:nvSpPr>
          <p:cNvPr id="80" name="Shape 80"/>
          <p:cNvSpPr txBox="1"/>
          <p:nvPr>
            <p:ph type="title"/>
          </p:nvPr>
        </p:nvSpPr>
        <p:spPr>
          <a:xfrm>
            <a:off x="685800" y="753532"/>
            <a:ext cx="10820400" cy="2802467"/>
          </a:xfrm>
          <a:prstGeom prst="rect">
            <a:avLst/>
          </a:prstGeom>
          <a:noFill/>
          <a:ln>
            <a:noFill/>
          </a:ln>
        </p:spPr>
        <p:txBody>
          <a:bodyPr anchorCtr="0" anchor="ctr" bIns="45700" lIns="91425" spcFirstLastPara="1" rIns="91425" wrap="square" tIns="45700"/>
          <a:lstStyle>
            <a:lvl1pPr lvl="0" marR="0" rtl="0" algn="l">
              <a:lnSpc>
                <a:spcPct val="90000"/>
              </a:lnSpc>
              <a:spcBef>
                <a:spcPts val="0"/>
              </a:spcBef>
              <a:spcAft>
                <a:spcPts val="0"/>
              </a:spcAft>
              <a:buClr>
                <a:schemeClr val="lt1"/>
              </a:buClr>
              <a:buSzPts val="3200"/>
              <a:buFont typeface="Century Gothic"/>
              <a:buNone/>
              <a:defRPr b="0" i="0" sz="3200" u="none" cap="none" strike="noStrike">
                <a:solidFill>
                  <a:schemeClr val="lt1"/>
                </a:solidFill>
                <a:latin typeface="Century Gothic"/>
                <a:ea typeface="Century Gothic"/>
                <a:cs typeface="Century Gothic"/>
                <a:sym typeface="Century Gothic"/>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81" name="Shape 81"/>
          <p:cNvSpPr txBox="1"/>
          <p:nvPr>
            <p:ph idx="1" type="body"/>
          </p:nvPr>
        </p:nvSpPr>
        <p:spPr>
          <a:xfrm>
            <a:off x="1024467" y="3649133"/>
            <a:ext cx="10130516" cy="999067"/>
          </a:xfrm>
          <a:prstGeom prst="rect">
            <a:avLst/>
          </a:prstGeom>
          <a:noFill/>
          <a:ln>
            <a:noFill/>
          </a:ln>
        </p:spPr>
        <p:txBody>
          <a:bodyPr anchorCtr="0" anchor="ctr" bIns="45700" lIns="91425" spcFirstLastPara="1" rIns="91425" wrap="square" tIns="45700"/>
          <a:lstStyle>
            <a:lvl1pPr indent="-228600" lvl="0" marL="457200" marR="0" rtl="0" algn="l">
              <a:lnSpc>
                <a:spcPct val="90000"/>
              </a:lnSpc>
              <a:spcBef>
                <a:spcPts val="1000"/>
              </a:spcBef>
              <a:spcAft>
                <a:spcPts val="0"/>
              </a:spcAft>
              <a:buClr>
                <a:schemeClr val="lt1"/>
              </a:buClr>
              <a:buSzPts val="1600"/>
              <a:buFont typeface="Arial"/>
              <a:buNone/>
              <a:defRPr b="0" i="0" sz="1600" u="none" cap="none" strike="noStrike">
                <a:solidFill>
                  <a:schemeClr val="lt1"/>
                </a:solidFill>
                <a:latin typeface="Century Gothic"/>
                <a:ea typeface="Century Gothic"/>
                <a:cs typeface="Century Gothic"/>
                <a:sym typeface="Century Gothic"/>
              </a:defRPr>
            </a:lvl1pPr>
            <a:lvl2pPr indent="-228600" lvl="1" marL="914400" marR="0" rtl="0" algn="l">
              <a:lnSpc>
                <a:spcPct val="90000"/>
              </a:lnSpc>
              <a:spcBef>
                <a:spcPts val="500"/>
              </a:spcBef>
              <a:spcAft>
                <a:spcPts val="0"/>
              </a:spcAft>
              <a:buClr>
                <a:schemeClr val="lt1"/>
              </a:buClr>
              <a:buSzPts val="1400"/>
              <a:buFont typeface="Arial"/>
              <a:buNone/>
              <a:defRPr b="0" i="0" sz="1400" u="none" cap="none" strike="noStrike">
                <a:solidFill>
                  <a:schemeClr val="lt1"/>
                </a:solidFill>
                <a:latin typeface="Century Gothic"/>
                <a:ea typeface="Century Gothic"/>
                <a:cs typeface="Century Gothic"/>
                <a:sym typeface="Century Gothic"/>
              </a:defRPr>
            </a:lvl2pPr>
            <a:lvl3pPr indent="-228600" lvl="2" marL="1371600" marR="0" rtl="0" algn="l">
              <a:lnSpc>
                <a:spcPct val="90000"/>
              </a:lnSpc>
              <a:spcBef>
                <a:spcPts val="500"/>
              </a:spcBef>
              <a:spcAft>
                <a:spcPts val="0"/>
              </a:spcAft>
              <a:buClr>
                <a:schemeClr val="lt1"/>
              </a:buClr>
              <a:buSzPts val="1200"/>
              <a:buFont typeface="Arial"/>
              <a:buNone/>
              <a:defRPr b="0" i="0" sz="1200" u="none" cap="none" strike="noStrike">
                <a:solidFill>
                  <a:schemeClr val="lt1"/>
                </a:solidFill>
                <a:latin typeface="Century Gothic"/>
                <a:ea typeface="Century Gothic"/>
                <a:cs typeface="Century Gothic"/>
                <a:sym typeface="Century Gothic"/>
              </a:defRPr>
            </a:lvl3pPr>
            <a:lvl4pPr indent="-228600" lvl="3" marL="1828800" marR="0" rtl="0" algn="l">
              <a:lnSpc>
                <a:spcPct val="90000"/>
              </a:lnSpc>
              <a:spcBef>
                <a:spcPts val="500"/>
              </a:spcBef>
              <a:spcAft>
                <a:spcPts val="0"/>
              </a:spcAft>
              <a:buClr>
                <a:schemeClr val="lt1"/>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228600" lvl="4" marL="2286000" marR="0" rtl="0" algn="l">
              <a:lnSpc>
                <a:spcPct val="90000"/>
              </a:lnSpc>
              <a:spcBef>
                <a:spcPts val="500"/>
              </a:spcBef>
              <a:spcAft>
                <a:spcPts val="0"/>
              </a:spcAft>
              <a:buClr>
                <a:schemeClr val="lt1"/>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228600" lvl="5" marL="2743200" marR="0" rtl="0" algn="l">
              <a:lnSpc>
                <a:spcPct val="90000"/>
              </a:lnSpc>
              <a:spcBef>
                <a:spcPts val="500"/>
              </a:spcBef>
              <a:spcAft>
                <a:spcPts val="0"/>
              </a:spcAft>
              <a:buClr>
                <a:schemeClr val="lt1"/>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228600" lvl="6" marL="3200400" marR="0" rtl="0" algn="l">
              <a:lnSpc>
                <a:spcPct val="90000"/>
              </a:lnSpc>
              <a:spcBef>
                <a:spcPts val="500"/>
              </a:spcBef>
              <a:spcAft>
                <a:spcPts val="0"/>
              </a:spcAft>
              <a:buClr>
                <a:schemeClr val="lt1"/>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228600" lvl="7" marL="3657600" marR="0" rtl="0" algn="l">
              <a:lnSpc>
                <a:spcPct val="90000"/>
              </a:lnSpc>
              <a:spcBef>
                <a:spcPts val="500"/>
              </a:spcBef>
              <a:spcAft>
                <a:spcPts val="0"/>
              </a:spcAft>
              <a:buClr>
                <a:schemeClr val="lt1"/>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228600" lvl="8" marL="4114800" marR="0" rtl="0" algn="l">
              <a:lnSpc>
                <a:spcPct val="90000"/>
              </a:lnSpc>
              <a:spcBef>
                <a:spcPts val="500"/>
              </a:spcBef>
              <a:spcAft>
                <a:spcPts val="0"/>
              </a:spcAft>
              <a:buClr>
                <a:schemeClr val="lt1"/>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p:txBody>
      </p:sp>
      <p:sp>
        <p:nvSpPr>
          <p:cNvPr id="82" name="Shape 82"/>
          <p:cNvSpPr txBox="1"/>
          <p:nvPr>
            <p:ph idx="10" type="dt"/>
          </p:nvPr>
        </p:nvSpPr>
        <p:spPr>
          <a:xfrm>
            <a:off x="7814452" y="381000"/>
            <a:ext cx="2910840" cy="365125"/>
          </a:xfrm>
          <a:prstGeom prst="rect">
            <a:avLst/>
          </a:prstGeom>
          <a:noFill/>
          <a:ln>
            <a:noFill/>
          </a:ln>
        </p:spPr>
        <p:txBody>
          <a:bodyPr anchorCtr="0" anchor="ctr" bIns="45700" lIns="91425" spcFirstLastPara="1" rIns="91425" wrap="square" tIns="45700"/>
          <a:lstStyle>
            <a:lvl1pPr lvl="0" marR="0" rtl="0" algn="r">
              <a:spcBef>
                <a:spcPts val="0"/>
              </a:spcBef>
              <a:spcAft>
                <a:spcPts val="0"/>
              </a:spcAft>
              <a:buSzPts val="1400"/>
              <a:buNone/>
              <a:defRPr b="0" i="0" sz="1050" u="none" cap="none" strike="noStrike">
                <a:solidFill>
                  <a:schemeClr val="lt1"/>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83" name="Shape 83"/>
          <p:cNvSpPr txBox="1"/>
          <p:nvPr>
            <p:ph idx="11" type="ftr"/>
          </p:nvPr>
        </p:nvSpPr>
        <p:spPr>
          <a:xfrm>
            <a:off x="685800" y="379941"/>
            <a:ext cx="6991492" cy="365125"/>
          </a:xfrm>
          <a:prstGeom prst="rect">
            <a:avLst/>
          </a:prstGeom>
          <a:noFill/>
          <a:ln>
            <a:noFill/>
          </a:ln>
        </p:spPr>
        <p:txBody>
          <a:bodyPr anchorCtr="0" anchor="ctr" bIns="45700" lIns="91425" spcFirstLastPara="1" rIns="91425" wrap="square" tIns="45700"/>
          <a:lstStyle>
            <a:lvl1pPr lvl="0" marR="0" rtl="0" algn="l">
              <a:spcBef>
                <a:spcPts val="0"/>
              </a:spcBef>
              <a:spcAft>
                <a:spcPts val="0"/>
              </a:spcAft>
              <a:buSzPts val="1400"/>
              <a:buNone/>
              <a:defRPr b="0" i="0" sz="1050" u="none" cap="none" strike="noStrike">
                <a:solidFill>
                  <a:schemeClr val="lt1"/>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84" name="Shape 84"/>
          <p:cNvSpPr txBox="1"/>
          <p:nvPr>
            <p:ph idx="12" type="sldNum"/>
          </p:nvPr>
        </p:nvSpPr>
        <p:spPr>
          <a:xfrm>
            <a:off x="10862452" y="381000"/>
            <a:ext cx="643748"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050" u="none" cap="none" strike="noStrike">
                <a:solidFill>
                  <a:schemeClr val="lt1"/>
                </a:solidFill>
                <a:latin typeface="Century Gothic"/>
                <a:ea typeface="Century Gothic"/>
                <a:cs typeface="Century Gothic"/>
                <a:sym typeface="Century Gothic"/>
              </a:defRPr>
            </a:lvl1pPr>
            <a:lvl2pPr indent="0" lvl="1" marL="0" marR="0" rtl="0" algn="r">
              <a:spcBef>
                <a:spcPts val="0"/>
              </a:spcBef>
              <a:buNone/>
              <a:defRPr b="0" i="0" sz="1050" u="none" cap="none" strike="noStrike">
                <a:solidFill>
                  <a:schemeClr val="lt1"/>
                </a:solidFill>
                <a:latin typeface="Century Gothic"/>
                <a:ea typeface="Century Gothic"/>
                <a:cs typeface="Century Gothic"/>
                <a:sym typeface="Century Gothic"/>
              </a:defRPr>
            </a:lvl2pPr>
            <a:lvl3pPr indent="0" lvl="2" marL="0" marR="0" rtl="0" algn="r">
              <a:spcBef>
                <a:spcPts val="0"/>
              </a:spcBef>
              <a:buNone/>
              <a:defRPr b="0" i="0" sz="1050" u="none" cap="none" strike="noStrike">
                <a:solidFill>
                  <a:schemeClr val="lt1"/>
                </a:solidFill>
                <a:latin typeface="Century Gothic"/>
                <a:ea typeface="Century Gothic"/>
                <a:cs typeface="Century Gothic"/>
                <a:sym typeface="Century Gothic"/>
              </a:defRPr>
            </a:lvl3pPr>
            <a:lvl4pPr indent="0" lvl="3" marL="0" marR="0" rtl="0" algn="r">
              <a:spcBef>
                <a:spcPts val="0"/>
              </a:spcBef>
              <a:buNone/>
              <a:defRPr b="0" i="0" sz="1050" u="none" cap="none" strike="noStrike">
                <a:solidFill>
                  <a:schemeClr val="lt1"/>
                </a:solidFill>
                <a:latin typeface="Century Gothic"/>
                <a:ea typeface="Century Gothic"/>
                <a:cs typeface="Century Gothic"/>
                <a:sym typeface="Century Gothic"/>
              </a:defRPr>
            </a:lvl4pPr>
            <a:lvl5pPr indent="0" lvl="4" marL="0" marR="0" rtl="0" algn="r">
              <a:spcBef>
                <a:spcPts val="0"/>
              </a:spcBef>
              <a:buNone/>
              <a:defRPr b="0" i="0" sz="1050" u="none" cap="none" strike="noStrike">
                <a:solidFill>
                  <a:schemeClr val="lt1"/>
                </a:solidFill>
                <a:latin typeface="Century Gothic"/>
                <a:ea typeface="Century Gothic"/>
                <a:cs typeface="Century Gothic"/>
                <a:sym typeface="Century Gothic"/>
              </a:defRPr>
            </a:lvl5pPr>
            <a:lvl6pPr indent="0" lvl="5" marL="0" marR="0" rtl="0" algn="r">
              <a:spcBef>
                <a:spcPts val="0"/>
              </a:spcBef>
              <a:buNone/>
              <a:defRPr b="0" i="0" sz="1050" u="none" cap="none" strike="noStrike">
                <a:solidFill>
                  <a:schemeClr val="lt1"/>
                </a:solidFill>
                <a:latin typeface="Century Gothic"/>
                <a:ea typeface="Century Gothic"/>
                <a:cs typeface="Century Gothic"/>
                <a:sym typeface="Century Gothic"/>
              </a:defRPr>
            </a:lvl6pPr>
            <a:lvl7pPr indent="0" lvl="6" marL="0" marR="0" rtl="0" algn="r">
              <a:spcBef>
                <a:spcPts val="0"/>
              </a:spcBef>
              <a:buNone/>
              <a:defRPr b="0" i="0" sz="1050" u="none" cap="none" strike="noStrike">
                <a:solidFill>
                  <a:schemeClr val="lt1"/>
                </a:solidFill>
                <a:latin typeface="Century Gothic"/>
                <a:ea typeface="Century Gothic"/>
                <a:cs typeface="Century Gothic"/>
                <a:sym typeface="Century Gothic"/>
              </a:defRPr>
            </a:lvl7pPr>
            <a:lvl8pPr indent="0" lvl="7" marL="0" marR="0" rtl="0" algn="r">
              <a:spcBef>
                <a:spcPts val="0"/>
              </a:spcBef>
              <a:buNone/>
              <a:defRPr b="0" i="0" sz="1050" u="none" cap="none" strike="noStrike">
                <a:solidFill>
                  <a:schemeClr val="lt1"/>
                </a:solidFill>
                <a:latin typeface="Century Gothic"/>
                <a:ea typeface="Century Gothic"/>
                <a:cs typeface="Century Gothic"/>
                <a:sym typeface="Century Gothic"/>
              </a:defRPr>
            </a:lvl8pPr>
            <a:lvl9pPr indent="0" lvl="8" marL="0" marR="0" rtl="0" algn="r">
              <a:spcBef>
                <a:spcPts val="0"/>
              </a:spcBef>
              <a:buNone/>
              <a:defRPr b="0" i="0" sz="1050" u="none" cap="none" strike="noStrike">
                <a:solidFill>
                  <a:schemeClr val="lt1"/>
                </a:solidFill>
                <a:latin typeface="Century Gothic"/>
                <a:ea typeface="Century Gothic"/>
                <a:cs typeface="Century Gothic"/>
                <a:sym typeface="Century Gothic"/>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 with Caption" showMasterSp="0">
  <p:cSld name="Quote with Caption">
    <p:spTree>
      <p:nvGrpSpPr>
        <p:cNvPr id="85" name="Shape 85"/>
        <p:cNvGrpSpPr/>
        <p:nvPr/>
      </p:nvGrpSpPr>
      <p:grpSpPr>
        <a:xfrm>
          <a:off x="0" y="0"/>
          <a:ext cx="0" cy="0"/>
          <a:chOff x="0" y="0"/>
          <a:chExt cx="0" cy="0"/>
        </a:xfrm>
      </p:grpSpPr>
      <p:pic>
        <p:nvPicPr>
          <p:cNvPr descr="C0-HD-BTM.png" id="86" name="Shape 86"/>
          <p:cNvPicPr preferRelativeResize="0"/>
          <p:nvPr/>
        </p:nvPicPr>
        <p:blipFill rotWithShape="1">
          <a:blip r:embed="rId2">
            <a:alphaModFix/>
          </a:blip>
          <a:srcRect b="0" l="0" r="0" t="0"/>
          <a:stretch/>
        </p:blipFill>
        <p:spPr>
          <a:xfrm>
            <a:off x="0" y="4375150"/>
            <a:ext cx="12192000" cy="2482850"/>
          </a:xfrm>
          <a:prstGeom prst="rect">
            <a:avLst/>
          </a:prstGeom>
          <a:noFill/>
          <a:ln>
            <a:noFill/>
          </a:ln>
        </p:spPr>
      </p:pic>
      <p:sp>
        <p:nvSpPr>
          <p:cNvPr id="87" name="Shape 87"/>
          <p:cNvSpPr txBox="1"/>
          <p:nvPr>
            <p:ph type="title"/>
          </p:nvPr>
        </p:nvSpPr>
        <p:spPr>
          <a:xfrm>
            <a:off x="1024467" y="753533"/>
            <a:ext cx="10151533" cy="2604495"/>
          </a:xfrm>
          <a:prstGeom prst="rect">
            <a:avLst/>
          </a:prstGeom>
          <a:noFill/>
          <a:ln>
            <a:noFill/>
          </a:ln>
        </p:spPr>
        <p:txBody>
          <a:bodyPr anchorCtr="0" anchor="ctr" bIns="45700" lIns="91425" spcFirstLastPara="1" rIns="91425" wrap="square" tIns="45700"/>
          <a:lstStyle>
            <a:lvl1pPr lvl="0" marR="0" rtl="0" algn="l">
              <a:lnSpc>
                <a:spcPct val="90000"/>
              </a:lnSpc>
              <a:spcBef>
                <a:spcPts val="0"/>
              </a:spcBef>
              <a:spcAft>
                <a:spcPts val="0"/>
              </a:spcAft>
              <a:buClr>
                <a:schemeClr val="lt1"/>
              </a:buClr>
              <a:buSzPts val="3200"/>
              <a:buFont typeface="Century Gothic"/>
              <a:buNone/>
              <a:defRPr b="0" i="0" sz="3200" u="none" cap="none" strike="noStrike">
                <a:solidFill>
                  <a:schemeClr val="lt1"/>
                </a:solidFill>
                <a:latin typeface="Century Gothic"/>
                <a:ea typeface="Century Gothic"/>
                <a:cs typeface="Century Gothic"/>
                <a:sym typeface="Century Gothic"/>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88" name="Shape 88"/>
          <p:cNvSpPr txBox="1"/>
          <p:nvPr>
            <p:ph idx="1" type="body"/>
          </p:nvPr>
        </p:nvSpPr>
        <p:spPr>
          <a:xfrm>
            <a:off x="1303865" y="3365556"/>
            <a:ext cx="9592736" cy="444443"/>
          </a:xfrm>
          <a:prstGeom prst="rect">
            <a:avLst/>
          </a:prstGeom>
          <a:noFill/>
          <a:ln>
            <a:noFill/>
          </a:ln>
        </p:spPr>
        <p:txBody>
          <a:bodyPr anchorCtr="0" anchor="t" bIns="45700" lIns="91425" spcFirstLastPara="1" rIns="91425" wrap="square" tIns="45700"/>
          <a:lstStyle>
            <a:lvl1pPr indent="-228600" lvl="0" marL="457200" marR="0" rtl="0" algn="l">
              <a:lnSpc>
                <a:spcPct val="90000"/>
              </a:lnSpc>
              <a:spcBef>
                <a:spcPts val="1000"/>
              </a:spcBef>
              <a:spcAft>
                <a:spcPts val="0"/>
              </a:spcAft>
              <a:buClr>
                <a:schemeClr val="lt1"/>
              </a:buClr>
              <a:buSzPts val="1400"/>
              <a:buFont typeface="Arial"/>
              <a:buNone/>
              <a:defRPr b="0" i="0" sz="1400" u="none" cap="none" strike="noStrike">
                <a:solidFill>
                  <a:schemeClr val="lt1"/>
                </a:solidFill>
                <a:latin typeface="Century Gothic"/>
                <a:ea typeface="Century Gothic"/>
                <a:cs typeface="Century Gothic"/>
                <a:sym typeface="Century Gothic"/>
              </a:defRPr>
            </a:lvl1pPr>
            <a:lvl2pPr indent="-228600" lvl="1" marL="914400" marR="0" rtl="0" algn="l">
              <a:lnSpc>
                <a:spcPct val="90000"/>
              </a:lnSpc>
              <a:spcBef>
                <a:spcPts val="500"/>
              </a:spcBef>
              <a:spcAft>
                <a:spcPts val="0"/>
              </a:spcAft>
              <a:buClr>
                <a:schemeClr val="lt1"/>
              </a:buClr>
              <a:buSzPts val="1400"/>
              <a:buFont typeface="Arial"/>
              <a:buNone/>
              <a:defRPr b="0" i="0" sz="1400" u="none" cap="none" strike="noStrike">
                <a:solidFill>
                  <a:schemeClr val="lt1"/>
                </a:solidFill>
                <a:latin typeface="Century Gothic"/>
                <a:ea typeface="Century Gothic"/>
                <a:cs typeface="Century Gothic"/>
                <a:sym typeface="Century Gothic"/>
              </a:defRPr>
            </a:lvl2pPr>
            <a:lvl3pPr indent="-228600" lvl="2" marL="1371600" marR="0" rtl="0" algn="l">
              <a:lnSpc>
                <a:spcPct val="90000"/>
              </a:lnSpc>
              <a:spcBef>
                <a:spcPts val="500"/>
              </a:spcBef>
              <a:spcAft>
                <a:spcPts val="0"/>
              </a:spcAft>
              <a:buClr>
                <a:schemeClr val="lt1"/>
              </a:buClr>
              <a:buSzPts val="1200"/>
              <a:buFont typeface="Arial"/>
              <a:buNone/>
              <a:defRPr b="0" i="0" sz="1200" u="none" cap="none" strike="noStrike">
                <a:solidFill>
                  <a:schemeClr val="lt1"/>
                </a:solidFill>
                <a:latin typeface="Century Gothic"/>
                <a:ea typeface="Century Gothic"/>
                <a:cs typeface="Century Gothic"/>
                <a:sym typeface="Century Gothic"/>
              </a:defRPr>
            </a:lvl3pPr>
            <a:lvl4pPr indent="-228600" lvl="3" marL="1828800" marR="0" rtl="0" algn="l">
              <a:lnSpc>
                <a:spcPct val="90000"/>
              </a:lnSpc>
              <a:spcBef>
                <a:spcPts val="500"/>
              </a:spcBef>
              <a:spcAft>
                <a:spcPts val="0"/>
              </a:spcAft>
              <a:buClr>
                <a:schemeClr val="lt1"/>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228600" lvl="4" marL="2286000" marR="0" rtl="0" algn="l">
              <a:lnSpc>
                <a:spcPct val="90000"/>
              </a:lnSpc>
              <a:spcBef>
                <a:spcPts val="500"/>
              </a:spcBef>
              <a:spcAft>
                <a:spcPts val="0"/>
              </a:spcAft>
              <a:buClr>
                <a:schemeClr val="lt1"/>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228600" lvl="5" marL="2743200" marR="0" rtl="0" algn="l">
              <a:lnSpc>
                <a:spcPct val="90000"/>
              </a:lnSpc>
              <a:spcBef>
                <a:spcPts val="500"/>
              </a:spcBef>
              <a:spcAft>
                <a:spcPts val="0"/>
              </a:spcAft>
              <a:buClr>
                <a:schemeClr val="lt1"/>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228600" lvl="6" marL="3200400" marR="0" rtl="0" algn="l">
              <a:lnSpc>
                <a:spcPct val="90000"/>
              </a:lnSpc>
              <a:spcBef>
                <a:spcPts val="500"/>
              </a:spcBef>
              <a:spcAft>
                <a:spcPts val="0"/>
              </a:spcAft>
              <a:buClr>
                <a:schemeClr val="lt1"/>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228600" lvl="7" marL="3657600" marR="0" rtl="0" algn="l">
              <a:lnSpc>
                <a:spcPct val="90000"/>
              </a:lnSpc>
              <a:spcBef>
                <a:spcPts val="500"/>
              </a:spcBef>
              <a:spcAft>
                <a:spcPts val="0"/>
              </a:spcAft>
              <a:buClr>
                <a:schemeClr val="lt1"/>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228600" lvl="8" marL="4114800" marR="0" rtl="0" algn="l">
              <a:lnSpc>
                <a:spcPct val="90000"/>
              </a:lnSpc>
              <a:spcBef>
                <a:spcPts val="500"/>
              </a:spcBef>
              <a:spcAft>
                <a:spcPts val="0"/>
              </a:spcAft>
              <a:buClr>
                <a:schemeClr val="lt1"/>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p:txBody>
      </p:sp>
      <p:sp>
        <p:nvSpPr>
          <p:cNvPr id="89" name="Shape 89"/>
          <p:cNvSpPr txBox="1"/>
          <p:nvPr>
            <p:ph idx="2" type="body"/>
          </p:nvPr>
        </p:nvSpPr>
        <p:spPr>
          <a:xfrm>
            <a:off x="1024467" y="3959862"/>
            <a:ext cx="10151533" cy="679871"/>
          </a:xfrm>
          <a:prstGeom prst="rect">
            <a:avLst/>
          </a:prstGeom>
          <a:noFill/>
          <a:ln>
            <a:noFill/>
          </a:ln>
        </p:spPr>
        <p:txBody>
          <a:bodyPr anchorCtr="0" anchor="ctr" bIns="45700" lIns="91425" spcFirstLastPara="1" rIns="91425" wrap="square" tIns="45700"/>
          <a:lstStyle>
            <a:lvl1pPr indent="-228600" lvl="0" marL="457200" marR="0" rtl="0" algn="l">
              <a:lnSpc>
                <a:spcPct val="90000"/>
              </a:lnSpc>
              <a:spcBef>
                <a:spcPts val="1000"/>
              </a:spcBef>
              <a:spcAft>
                <a:spcPts val="0"/>
              </a:spcAft>
              <a:buClr>
                <a:schemeClr val="lt1"/>
              </a:buClr>
              <a:buSzPts val="1600"/>
              <a:buFont typeface="Arial"/>
              <a:buNone/>
              <a:defRPr b="0" i="0" sz="1600" u="none" cap="none" strike="noStrike">
                <a:solidFill>
                  <a:schemeClr val="lt1"/>
                </a:solidFill>
                <a:latin typeface="Century Gothic"/>
                <a:ea typeface="Century Gothic"/>
                <a:cs typeface="Century Gothic"/>
                <a:sym typeface="Century Gothic"/>
              </a:defRPr>
            </a:lvl1pPr>
            <a:lvl2pPr indent="-228600" lvl="1" marL="914400" marR="0" rtl="0" algn="l">
              <a:lnSpc>
                <a:spcPct val="90000"/>
              </a:lnSpc>
              <a:spcBef>
                <a:spcPts val="500"/>
              </a:spcBef>
              <a:spcAft>
                <a:spcPts val="0"/>
              </a:spcAft>
              <a:buClr>
                <a:schemeClr val="lt1"/>
              </a:buClr>
              <a:buSzPts val="1400"/>
              <a:buFont typeface="Arial"/>
              <a:buNone/>
              <a:defRPr b="0" i="0" sz="1400" u="none" cap="none" strike="noStrike">
                <a:solidFill>
                  <a:schemeClr val="lt1"/>
                </a:solidFill>
                <a:latin typeface="Century Gothic"/>
                <a:ea typeface="Century Gothic"/>
                <a:cs typeface="Century Gothic"/>
                <a:sym typeface="Century Gothic"/>
              </a:defRPr>
            </a:lvl2pPr>
            <a:lvl3pPr indent="-228600" lvl="2" marL="1371600" marR="0" rtl="0" algn="l">
              <a:lnSpc>
                <a:spcPct val="90000"/>
              </a:lnSpc>
              <a:spcBef>
                <a:spcPts val="500"/>
              </a:spcBef>
              <a:spcAft>
                <a:spcPts val="0"/>
              </a:spcAft>
              <a:buClr>
                <a:schemeClr val="lt1"/>
              </a:buClr>
              <a:buSzPts val="1200"/>
              <a:buFont typeface="Arial"/>
              <a:buNone/>
              <a:defRPr b="0" i="0" sz="1200" u="none" cap="none" strike="noStrike">
                <a:solidFill>
                  <a:schemeClr val="lt1"/>
                </a:solidFill>
                <a:latin typeface="Century Gothic"/>
                <a:ea typeface="Century Gothic"/>
                <a:cs typeface="Century Gothic"/>
                <a:sym typeface="Century Gothic"/>
              </a:defRPr>
            </a:lvl3pPr>
            <a:lvl4pPr indent="-228600" lvl="3" marL="1828800" marR="0" rtl="0" algn="l">
              <a:lnSpc>
                <a:spcPct val="90000"/>
              </a:lnSpc>
              <a:spcBef>
                <a:spcPts val="500"/>
              </a:spcBef>
              <a:spcAft>
                <a:spcPts val="0"/>
              </a:spcAft>
              <a:buClr>
                <a:schemeClr val="lt1"/>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228600" lvl="4" marL="2286000" marR="0" rtl="0" algn="l">
              <a:lnSpc>
                <a:spcPct val="90000"/>
              </a:lnSpc>
              <a:spcBef>
                <a:spcPts val="500"/>
              </a:spcBef>
              <a:spcAft>
                <a:spcPts val="0"/>
              </a:spcAft>
              <a:buClr>
                <a:schemeClr val="lt1"/>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228600" lvl="5" marL="2743200" marR="0" rtl="0" algn="l">
              <a:lnSpc>
                <a:spcPct val="90000"/>
              </a:lnSpc>
              <a:spcBef>
                <a:spcPts val="500"/>
              </a:spcBef>
              <a:spcAft>
                <a:spcPts val="0"/>
              </a:spcAft>
              <a:buClr>
                <a:schemeClr val="lt1"/>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228600" lvl="6" marL="3200400" marR="0" rtl="0" algn="l">
              <a:lnSpc>
                <a:spcPct val="90000"/>
              </a:lnSpc>
              <a:spcBef>
                <a:spcPts val="500"/>
              </a:spcBef>
              <a:spcAft>
                <a:spcPts val="0"/>
              </a:spcAft>
              <a:buClr>
                <a:schemeClr val="lt1"/>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228600" lvl="7" marL="3657600" marR="0" rtl="0" algn="l">
              <a:lnSpc>
                <a:spcPct val="90000"/>
              </a:lnSpc>
              <a:spcBef>
                <a:spcPts val="500"/>
              </a:spcBef>
              <a:spcAft>
                <a:spcPts val="0"/>
              </a:spcAft>
              <a:buClr>
                <a:schemeClr val="lt1"/>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228600" lvl="8" marL="4114800" marR="0" rtl="0" algn="l">
              <a:lnSpc>
                <a:spcPct val="90000"/>
              </a:lnSpc>
              <a:spcBef>
                <a:spcPts val="500"/>
              </a:spcBef>
              <a:spcAft>
                <a:spcPts val="0"/>
              </a:spcAft>
              <a:buClr>
                <a:schemeClr val="lt1"/>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p:txBody>
      </p:sp>
      <p:sp>
        <p:nvSpPr>
          <p:cNvPr id="90" name="Shape 90"/>
          <p:cNvSpPr txBox="1"/>
          <p:nvPr>
            <p:ph idx="10" type="dt"/>
          </p:nvPr>
        </p:nvSpPr>
        <p:spPr>
          <a:xfrm>
            <a:off x="7814452" y="381000"/>
            <a:ext cx="2910840" cy="365125"/>
          </a:xfrm>
          <a:prstGeom prst="rect">
            <a:avLst/>
          </a:prstGeom>
          <a:noFill/>
          <a:ln>
            <a:noFill/>
          </a:ln>
        </p:spPr>
        <p:txBody>
          <a:bodyPr anchorCtr="0" anchor="ctr" bIns="45700" lIns="91425" spcFirstLastPara="1" rIns="91425" wrap="square" tIns="45700"/>
          <a:lstStyle>
            <a:lvl1pPr lvl="0" marR="0" rtl="0" algn="r">
              <a:spcBef>
                <a:spcPts val="0"/>
              </a:spcBef>
              <a:spcAft>
                <a:spcPts val="0"/>
              </a:spcAft>
              <a:buSzPts val="1400"/>
              <a:buNone/>
              <a:defRPr b="0" i="0" sz="1050" u="none" cap="none" strike="noStrike">
                <a:solidFill>
                  <a:schemeClr val="lt1"/>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91" name="Shape 91"/>
          <p:cNvSpPr txBox="1"/>
          <p:nvPr>
            <p:ph idx="11" type="ftr"/>
          </p:nvPr>
        </p:nvSpPr>
        <p:spPr>
          <a:xfrm>
            <a:off x="685800" y="379941"/>
            <a:ext cx="6991492" cy="365125"/>
          </a:xfrm>
          <a:prstGeom prst="rect">
            <a:avLst/>
          </a:prstGeom>
          <a:noFill/>
          <a:ln>
            <a:noFill/>
          </a:ln>
        </p:spPr>
        <p:txBody>
          <a:bodyPr anchorCtr="0" anchor="ctr" bIns="45700" lIns="91425" spcFirstLastPara="1" rIns="91425" wrap="square" tIns="45700"/>
          <a:lstStyle>
            <a:lvl1pPr lvl="0" marR="0" rtl="0" algn="l">
              <a:spcBef>
                <a:spcPts val="0"/>
              </a:spcBef>
              <a:spcAft>
                <a:spcPts val="0"/>
              </a:spcAft>
              <a:buSzPts val="1400"/>
              <a:buNone/>
              <a:defRPr b="0" i="0" sz="1050" u="none" cap="none" strike="noStrike">
                <a:solidFill>
                  <a:schemeClr val="lt1"/>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92" name="Shape 92"/>
          <p:cNvSpPr txBox="1"/>
          <p:nvPr>
            <p:ph idx="12" type="sldNum"/>
          </p:nvPr>
        </p:nvSpPr>
        <p:spPr>
          <a:xfrm>
            <a:off x="10862452" y="381000"/>
            <a:ext cx="643748"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050" u="none" cap="none" strike="noStrike">
                <a:solidFill>
                  <a:schemeClr val="lt1"/>
                </a:solidFill>
                <a:latin typeface="Century Gothic"/>
                <a:ea typeface="Century Gothic"/>
                <a:cs typeface="Century Gothic"/>
                <a:sym typeface="Century Gothic"/>
              </a:defRPr>
            </a:lvl1pPr>
            <a:lvl2pPr indent="0" lvl="1" marL="0" marR="0" rtl="0" algn="r">
              <a:spcBef>
                <a:spcPts val="0"/>
              </a:spcBef>
              <a:buNone/>
              <a:defRPr b="0" i="0" sz="1050" u="none" cap="none" strike="noStrike">
                <a:solidFill>
                  <a:schemeClr val="lt1"/>
                </a:solidFill>
                <a:latin typeface="Century Gothic"/>
                <a:ea typeface="Century Gothic"/>
                <a:cs typeface="Century Gothic"/>
                <a:sym typeface="Century Gothic"/>
              </a:defRPr>
            </a:lvl2pPr>
            <a:lvl3pPr indent="0" lvl="2" marL="0" marR="0" rtl="0" algn="r">
              <a:spcBef>
                <a:spcPts val="0"/>
              </a:spcBef>
              <a:buNone/>
              <a:defRPr b="0" i="0" sz="1050" u="none" cap="none" strike="noStrike">
                <a:solidFill>
                  <a:schemeClr val="lt1"/>
                </a:solidFill>
                <a:latin typeface="Century Gothic"/>
                <a:ea typeface="Century Gothic"/>
                <a:cs typeface="Century Gothic"/>
                <a:sym typeface="Century Gothic"/>
              </a:defRPr>
            </a:lvl3pPr>
            <a:lvl4pPr indent="0" lvl="3" marL="0" marR="0" rtl="0" algn="r">
              <a:spcBef>
                <a:spcPts val="0"/>
              </a:spcBef>
              <a:buNone/>
              <a:defRPr b="0" i="0" sz="1050" u="none" cap="none" strike="noStrike">
                <a:solidFill>
                  <a:schemeClr val="lt1"/>
                </a:solidFill>
                <a:latin typeface="Century Gothic"/>
                <a:ea typeface="Century Gothic"/>
                <a:cs typeface="Century Gothic"/>
                <a:sym typeface="Century Gothic"/>
              </a:defRPr>
            </a:lvl4pPr>
            <a:lvl5pPr indent="0" lvl="4" marL="0" marR="0" rtl="0" algn="r">
              <a:spcBef>
                <a:spcPts val="0"/>
              </a:spcBef>
              <a:buNone/>
              <a:defRPr b="0" i="0" sz="1050" u="none" cap="none" strike="noStrike">
                <a:solidFill>
                  <a:schemeClr val="lt1"/>
                </a:solidFill>
                <a:latin typeface="Century Gothic"/>
                <a:ea typeface="Century Gothic"/>
                <a:cs typeface="Century Gothic"/>
                <a:sym typeface="Century Gothic"/>
              </a:defRPr>
            </a:lvl5pPr>
            <a:lvl6pPr indent="0" lvl="5" marL="0" marR="0" rtl="0" algn="r">
              <a:spcBef>
                <a:spcPts val="0"/>
              </a:spcBef>
              <a:buNone/>
              <a:defRPr b="0" i="0" sz="1050" u="none" cap="none" strike="noStrike">
                <a:solidFill>
                  <a:schemeClr val="lt1"/>
                </a:solidFill>
                <a:latin typeface="Century Gothic"/>
                <a:ea typeface="Century Gothic"/>
                <a:cs typeface="Century Gothic"/>
                <a:sym typeface="Century Gothic"/>
              </a:defRPr>
            </a:lvl6pPr>
            <a:lvl7pPr indent="0" lvl="6" marL="0" marR="0" rtl="0" algn="r">
              <a:spcBef>
                <a:spcPts val="0"/>
              </a:spcBef>
              <a:buNone/>
              <a:defRPr b="0" i="0" sz="1050" u="none" cap="none" strike="noStrike">
                <a:solidFill>
                  <a:schemeClr val="lt1"/>
                </a:solidFill>
                <a:latin typeface="Century Gothic"/>
                <a:ea typeface="Century Gothic"/>
                <a:cs typeface="Century Gothic"/>
                <a:sym typeface="Century Gothic"/>
              </a:defRPr>
            </a:lvl7pPr>
            <a:lvl8pPr indent="0" lvl="7" marL="0" marR="0" rtl="0" algn="r">
              <a:spcBef>
                <a:spcPts val="0"/>
              </a:spcBef>
              <a:buNone/>
              <a:defRPr b="0" i="0" sz="1050" u="none" cap="none" strike="noStrike">
                <a:solidFill>
                  <a:schemeClr val="lt1"/>
                </a:solidFill>
                <a:latin typeface="Century Gothic"/>
                <a:ea typeface="Century Gothic"/>
                <a:cs typeface="Century Gothic"/>
                <a:sym typeface="Century Gothic"/>
              </a:defRPr>
            </a:lvl8pPr>
            <a:lvl9pPr indent="0" lvl="8" marL="0" marR="0" rtl="0" algn="r">
              <a:spcBef>
                <a:spcPts val="0"/>
              </a:spcBef>
              <a:buNone/>
              <a:defRPr b="0" i="0" sz="1050" u="none" cap="none" strike="noStrike">
                <a:solidFill>
                  <a:schemeClr val="lt1"/>
                </a:solidFill>
                <a:latin typeface="Century Gothic"/>
                <a:ea typeface="Century Gothic"/>
                <a:cs typeface="Century Gothic"/>
                <a:sym typeface="Century Gothic"/>
              </a:defRPr>
            </a:lvl9pPr>
          </a:lstStyle>
          <a:p>
            <a:pPr indent="0" lvl="0" marL="0">
              <a:spcBef>
                <a:spcPts val="0"/>
              </a:spcBef>
              <a:spcAft>
                <a:spcPts val="0"/>
              </a:spcAft>
              <a:buNone/>
            </a:pPr>
            <a:fld id="{00000000-1234-1234-1234-123412341234}" type="slidenum">
              <a:rPr lang="en-US"/>
              <a:t>‹#›</a:t>
            </a:fld>
            <a:endParaRPr/>
          </a:p>
        </p:txBody>
      </p:sp>
      <p:sp>
        <p:nvSpPr>
          <p:cNvPr id="93" name="Shape 93"/>
          <p:cNvSpPr txBox="1"/>
          <p:nvPr/>
        </p:nvSpPr>
        <p:spPr>
          <a:xfrm>
            <a:off x="476250" y="933450"/>
            <a:ext cx="609600" cy="584776"/>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lt1"/>
              </a:buClr>
              <a:buSzPts val="8000"/>
              <a:buFont typeface="Century Gothic"/>
              <a:buNone/>
            </a:pPr>
            <a:r>
              <a:rPr b="0" i="0" lang="en-US" sz="8000" u="none" cap="none" strike="noStrike">
                <a:solidFill>
                  <a:schemeClr val="lt1"/>
                </a:solidFill>
                <a:latin typeface="Century Gothic"/>
                <a:ea typeface="Century Gothic"/>
                <a:cs typeface="Century Gothic"/>
                <a:sym typeface="Century Gothic"/>
              </a:rPr>
              <a:t>“</a:t>
            </a:r>
            <a:endParaRPr/>
          </a:p>
        </p:txBody>
      </p:sp>
      <p:sp>
        <p:nvSpPr>
          <p:cNvPr id="94" name="Shape 94"/>
          <p:cNvSpPr txBox="1"/>
          <p:nvPr/>
        </p:nvSpPr>
        <p:spPr>
          <a:xfrm>
            <a:off x="10984230" y="2701290"/>
            <a:ext cx="609600" cy="584776"/>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Clr>
                <a:schemeClr val="lt1"/>
              </a:buClr>
              <a:buSzPts val="8000"/>
              <a:buFont typeface="Century Gothic"/>
              <a:buNone/>
            </a:pPr>
            <a:r>
              <a:rPr b="0" i="0" lang="en-US" sz="8000" u="none" cap="none" strike="noStrike">
                <a:solidFill>
                  <a:schemeClr val="lt1"/>
                </a:solidFill>
                <a:latin typeface="Century Gothic"/>
                <a:ea typeface="Century Gothic"/>
                <a:cs typeface="Century Gothic"/>
                <a:sym typeface="Century Gothic"/>
              </a:rPr>
              <a:t>”</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Name Card" showMasterSp="0">
  <p:cSld name="Name Card">
    <p:spTree>
      <p:nvGrpSpPr>
        <p:cNvPr id="95" name="Shape 95"/>
        <p:cNvGrpSpPr/>
        <p:nvPr/>
      </p:nvGrpSpPr>
      <p:grpSpPr>
        <a:xfrm>
          <a:off x="0" y="0"/>
          <a:ext cx="0" cy="0"/>
          <a:chOff x="0" y="0"/>
          <a:chExt cx="0" cy="0"/>
        </a:xfrm>
      </p:grpSpPr>
      <p:pic>
        <p:nvPicPr>
          <p:cNvPr descr="C0-HD-BTM.png" id="96" name="Shape 96"/>
          <p:cNvPicPr preferRelativeResize="0"/>
          <p:nvPr/>
        </p:nvPicPr>
        <p:blipFill rotWithShape="1">
          <a:blip r:embed="rId2">
            <a:alphaModFix/>
          </a:blip>
          <a:srcRect b="0" l="0" r="0" t="0"/>
          <a:stretch/>
        </p:blipFill>
        <p:spPr>
          <a:xfrm>
            <a:off x="0" y="4375150"/>
            <a:ext cx="12192000" cy="2482850"/>
          </a:xfrm>
          <a:prstGeom prst="rect">
            <a:avLst/>
          </a:prstGeom>
          <a:noFill/>
          <a:ln>
            <a:noFill/>
          </a:ln>
        </p:spPr>
      </p:pic>
      <p:sp>
        <p:nvSpPr>
          <p:cNvPr id="97" name="Shape 97"/>
          <p:cNvSpPr txBox="1"/>
          <p:nvPr>
            <p:ph type="title"/>
          </p:nvPr>
        </p:nvSpPr>
        <p:spPr>
          <a:xfrm>
            <a:off x="1024495" y="1124701"/>
            <a:ext cx="10146186" cy="2511835"/>
          </a:xfrm>
          <a:prstGeom prst="rect">
            <a:avLst/>
          </a:prstGeom>
          <a:noFill/>
          <a:ln>
            <a:noFill/>
          </a:ln>
        </p:spPr>
        <p:txBody>
          <a:bodyPr anchorCtr="0" anchor="b" bIns="45700" lIns="91425" spcFirstLastPara="1" rIns="91425" wrap="square" tIns="45700"/>
          <a:lstStyle>
            <a:lvl1pPr lvl="0" marR="0" rtl="0" algn="l">
              <a:lnSpc>
                <a:spcPct val="90000"/>
              </a:lnSpc>
              <a:spcBef>
                <a:spcPts val="0"/>
              </a:spcBef>
              <a:spcAft>
                <a:spcPts val="0"/>
              </a:spcAft>
              <a:buClr>
                <a:schemeClr val="lt1"/>
              </a:buClr>
              <a:buSzPts val="3200"/>
              <a:buFont typeface="Century Gothic"/>
              <a:buNone/>
              <a:defRPr b="0" i="0" sz="3200" u="none" cap="none" strike="noStrike">
                <a:solidFill>
                  <a:schemeClr val="lt1"/>
                </a:solidFill>
                <a:latin typeface="Century Gothic"/>
                <a:ea typeface="Century Gothic"/>
                <a:cs typeface="Century Gothic"/>
                <a:sym typeface="Century Gothic"/>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98" name="Shape 98"/>
          <p:cNvSpPr txBox="1"/>
          <p:nvPr>
            <p:ph idx="1" type="body"/>
          </p:nvPr>
        </p:nvSpPr>
        <p:spPr>
          <a:xfrm>
            <a:off x="1024467" y="3648315"/>
            <a:ext cx="10144654" cy="999885"/>
          </a:xfrm>
          <a:prstGeom prst="rect">
            <a:avLst/>
          </a:prstGeom>
          <a:noFill/>
          <a:ln>
            <a:noFill/>
          </a:ln>
        </p:spPr>
        <p:txBody>
          <a:bodyPr anchorCtr="0" anchor="t" bIns="45700" lIns="91425" spcFirstLastPara="1" rIns="91425" wrap="square" tIns="45700"/>
          <a:lstStyle>
            <a:lvl1pPr indent="-228600" lvl="0" marL="457200" marR="0" rtl="0" algn="l">
              <a:lnSpc>
                <a:spcPct val="90000"/>
              </a:lnSpc>
              <a:spcBef>
                <a:spcPts val="1000"/>
              </a:spcBef>
              <a:spcAft>
                <a:spcPts val="0"/>
              </a:spcAft>
              <a:buClr>
                <a:schemeClr val="lt1"/>
              </a:buClr>
              <a:buSzPts val="1600"/>
              <a:buFont typeface="Arial"/>
              <a:buNone/>
              <a:defRPr b="0" i="0" sz="1600" u="none" cap="none" strike="noStrike">
                <a:solidFill>
                  <a:schemeClr val="lt1"/>
                </a:solidFill>
                <a:latin typeface="Century Gothic"/>
                <a:ea typeface="Century Gothic"/>
                <a:cs typeface="Century Gothic"/>
                <a:sym typeface="Century Gothic"/>
              </a:defRPr>
            </a:lvl1pPr>
            <a:lvl2pPr indent="-228600" lvl="1" marL="914400" marR="0" rtl="0" algn="l">
              <a:lnSpc>
                <a:spcPct val="90000"/>
              </a:lnSpc>
              <a:spcBef>
                <a:spcPts val="500"/>
              </a:spcBef>
              <a:spcAft>
                <a:spcPts val="0"/>
              </a:spcAft>
              <a:buClr>
                <a:schemeClr val="lt1"/>
              </a:buClr>
              <a:buSzPts val="1400"/>
              <a:buFont typeface="Arial"/>
              <a:buNone/>
              <a:defRPr b="0" i="0" sz="1400" u="none" cap="none" strike="noStrike">
                <a:solidFill>
                  <a:schemeClr val="lt1"/>
                </a:solidFill>
                <a:latin typeface="Century Gothic"/>
                <a:ea typeface="Century Gothic"/>
                <a:cs typeface="Century Gothic"/>
                <a:sym typeface="Century Gothic"/>
              </a:defRPr>
            </a:lvl2pPr>
            <a:lvl3pPr indent="-228600" lvl="2" marL="1371600" marR="0" rtl="0" algn="l">
              <a:lnSpc>
                <a:spcPct val="90000"/>
              </a:lnSpc>
              <a:spcBef>
                <a:spcPts val="500"/>
              </a:spcBef>
              <a:spcAft>
                <a:spcPts val="0"/>
              </a:spcAft>
              <a:buClr>
                <a:schemeClr val="lt1"/>
              </a:buClr>
              <a:buSzPts val="1200"/>
              <a:buFont typeface="Arial"/>
              <a:buNone/>
              <a:defRPr b="0" i="0" sz="1200" u="none" cap="none" strike="noStrike">
                <a:solidFill>
                  <a:schemeClr val="lt1"/>
                </a:solidFill>
                <a:latin typeface="Century Gothic"/>
                <a:ea typeface="Century Gothic"/>
                <a:cs typeface="Century Gothic"/>
                <a:sym typeface="Century Gothic"/>
              </a:defRPr>
            </a:lvl3pPr>
            <a:lvl4pPr indent="-228600" lvl="3" marL="1828800" marR="0" rtl="0" algn="l">
              <a:lnSpc>
                <a:spcPct val="90000"/>
              </a:lnSpc>
              <a:spcBef>
                <a:spcPts val="500"/>
              </a:spcBef>
              <a:spcAft>
                <a:spcPts val="0"/>
              </a:spcAft>
              <a:buClr>
                <a:schemeClr val="lt1"/>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228600" lvl="4" marL="2286000" marR="0" rtl="0" algn="l">
              <a:lnSpc>
                <a:spcPct val="90000"/>
              </a:lnSpc>
              <a:spcBef>
                <a:spcPts val="500"/>
              </a:spcBef>
              <a:spcAft>
                <a:spcPts val="0"/>
              </a:spcAft>
              <a:buClr>
                <a:schemeClr val="lt1"/>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228600" lvl="5" marL="2743200" marR="0" rtl="0" algn="l">
              <a:lnSpc>
                <a:spcPct val="90000"/>
              </a:lnSpc>
              <a:spcBef>
                <a:spcPts val="500"/>
              </a:spcBef>
              <a:spcAft>
                <a:spcPts val="0"/>
              </a:spcAft>
              <a:buClr>
                <a:schemeClr val="lt1"/>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228600" lvl="6" marL="3200400" marR="0" rtl="0" algn="l">
              <a:lnSpc>
                <a:spcPct val="90000"/>
              </a:lnSpc>
              <a:spcBef>
                <a:spcPts val="500"/>
              </a:spcBef>
              <a:spcAft>
                <a:spcPts val="0"/>
              </a:spcAft>
              <a:buClr>
                <a:schemeClr val="lt1"/>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228600" lvl="7" marL="3657600" marR="0" rtl="0" algn="l">
              <a:lnSpc>
                <a:spcPct val="90000"/>
              </a:lnSpc>
              <a:spcBef>
                <a:spcPts val="500"/>
              </a:spcBef>
              <a:spcAft>
                <a:spcPts val="0"/>
              </a:spcAft>
              <a:buClr>
                <a:schemeClr val="lt1"/>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228600" lvl="8" marL="4114800" marR="0" rtl="0" algn="l">
              <a:lnSpc>
                <a:spcPct val="90000"/>
              </a:lnSpc>
              <a:spcBef>
                <a:spcPts val="500"/>
              </a:spcBef>
              <a:spcAft>
                <a:spcPts val="0"/>
              </a:spcAft>
              <a:buClr>
                <a:schemeClr val="lt1"/>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p:txBody>
      </p:sp>
      <p:sp>
        <p:nvSpPr>
          <p:cNvPr id="99" name="Shape 99"/>
          <p:cNvSpPr txBox="1"/>
          <p:nvPr>
            <p:ph idx="10" type="dt"/>
          </p:nvPr>
        </p:nvSpPr>
        <p:spPr>
          <a:xfrm>
            <a:off x="7814452" y="378883"/>
            <a:ext cx="2910840" cy="365125"/>
          </a:xfrm>
          <a:prstGeom prst="rect">
            <a:avLst/>
          </a:prstGeom>
          <a:noFill/>
          <a:ln>
            <a:noFill/>
          </a:ln>
        </p:spPr>
        <p:txBody>
          <a:bodyPr anchorCtr="0" anchor="ctr" bIns="45700" lIns="91425" spcFirstLastPara="1" rIns="91425" wrap="square" tIns="45700"/>
          <a:lstStyle>
            <a:lvl1pPr lvl="0" marR="0" rtl="0" algn="r">
              <a:spcBef>
                <a:spcPts val="0"/>
              </a:spcBef>
              <a:spcAft>
                <a:spcPts val="0"/>
              </a:spcAft>
              <a:buSzPts val="1400"/>
              <a:buNone/>
              <a:defRPr b="0" i="0" sz="1050" u="none" cap="none" strike="noStrike">
                <a:solidFill>
                  <a:schemeClr val="lt1"/>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100" name="Shape 100"/>
          <p:cNvSpPr txBox="1"/>
          <p:nvPr>
            <p:ph idx="11" type="ftr"/>
          </p:nvPr>
        </p:nvSpPr>
        <p:spPr>
          <a:xfrm>
            <a:off x="685800" y="378883"/>
            <a:ext cx="6991492" cy="365125"/>
          </a:xfrm>
          <a:prstGeom prst="rect">
            <a:avLst/>
          </a:prstGeom>
          <a:noFill/>
          <a:ln>
            <a:noFill/>
          </a:ln>
        </p:spPr>
        <p:txBody>
          <a:bodyPr anchorCtr="0" anchor="ctr" bIns="45700" lIns="91425" spcFirstLastPara="1" rIns="91425" wrap="square" tIns="45700"/>
          <a:lstStyle>
            <a:lvl1pPr lvl="0" marR="0" rtl="0" algn="l">
              <a:spcBef>
                <a:spcPts val="0"/>
              </a:spcBef>
              <a:spcAft>
                <a:spcPts val="0"/>
              </a:spcAft>
              <a:buSzPts val="1400"/>
              <a:buNone/>
              <a:defRPr b="0" i="0" sz="1050" u="none" cap="none" strike="noStrike">
                <a:solidFill>
                  <a:schemeClr val="lt1"/>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101" name="Shape 101"/>
          <p:cNvSpPr txBox="1"/>
          <p:nvPr>
            <p:ph idx="12" type="sldNum"/>
          </p:nvPr>
        </p:nvSpPr>
        <p:spPr>
          <a:xfrm>
            <a:off x="10862452" y="381000"/>
            <a:ext cx="643748"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050" u="none" cap="none" strike="noStrike">
                <a:solidFill>
                  <a:schemeClr val="lt1"/>
                </a:solidFill>
                <a:latin typeface="Century Gothic"/>
                <a:ea typeface="Century Gothic"/>
                <a:cs typeface="Century Gothic"/>
                <a:sym typeface="Century Gothic"/>
              </a:defRPr>
            </a:lvl1pPr>
            <a:lvl2pPr indent="0" lvl="1" marL="0" marR="0" rtl="0" algn="r">
              <a:spcBef>
                <a:spcPts val="0"/>
              </a:spcBef>
              <a:buNone/>
              <a:defRPr b="0" i="0" sz="1050" u="none" cap="none" strike="noStrike">
                <a:solidFill>
                  <a:schemeClr val="lt1"/>
                </a:solidFill>
                <a:latin typeface="Century Gothic"/>
                <a:ea typeface="Century Gothic"/>
                <a:cs typeface="Century Gothic"/>
                <a:sym typeface="Century Gothic"/>
              </a:defRPr>
            </a:lvl2pPr>
            <a:lvl3pPr indent="0" lvl="2" marL="0" marR="0" rtl="0" algn="r">
              <a:spcBef>
                <a:spcPts val="0"/>
              </a:spcBef>
              <a:buNone/>
              <a:defRPr b="0" i="0" sz="1050" u="none" cap="none" strike="noStrike">
                <a:solidFill>
                  <a:schemeClr val="lt1"/>
                </a:solidFill>
                <a:latin typeface="Century Gothic"/>
                <a:ea typeface="Century Gothic"/>
                <a:cs typeface="Century Gothic"/>
                <a:sym typeface="Century Gothic"/>
              </a:defRPr>
            </a:lvl3pPr>
            <a:lvl4pPr indent="0" lvl="3" marL="0" marR="0" rtl="0" algn="r">
              <a:spcBef>
                <a:spcPts val="0"/>
              </a:spcBef>
              <a:buNone/>
              <a:defRPr b="0" i="0" sz="1050" u="none" cap="none" strike="noStrike">
                <a:solidFill>
                  <a:schemeClr val="lt1"/>
                </a:solidFill>
                <a:latin typeface="Century Gothic"/>
                <a:ea typeface="Century Gothic"/>
                <a:cs typeface="Century Gothic"/>
                <a:sym typeface="Century Gothic"/>
              </a:defRPr>
            </a:lvl4pPr>
            <a:lvl5pPr indent="0" lvl="4" marL="0" marR="0" rtl="0" algn="r">
              <a:spcBef>
                <a:spcPts val="0"/>
              </a:spcBef>
              <a:buNone/>
              <a:defRPr b="0" i="0" sz="1050" u="none" cap="none" strike="noStrike">
                <a:solidFill>
                  <a:schemeClr val="lt1"/>
                </a:solidFill>
                <a:latin typeface="Century Gothic"/>
                <a:ea typeface="Century Gothic"/>
                <a:cs typeface="Century Gothic"/>
                <a:sym typeface="Century Gothic"/>
              </a:defRPr>
            </a:lvl5pPr>
            <a:lvl6pPr indent="0" lvl="5" marL="0" marR="0" rtl="0" algn="r">
              <a:spcBef>
                <a:spcPts val="0"/>
              </a:spcBef>
              <a:buNone/>
              <a:defRPr b="0" i="0" sz="1050" u="none" cap="none" strike="noStrike">
                <a:solidFill>
                  <a:schemeClr val="lt1"/>
                </a:solidFill>
                <a:latin typeface="Century Gothic"/>
                <a:ea typeface="Century Gothic"/>
                <a:cs typeface="Century Gothic"/>
                <a:sym typeface="Century Gothic"/>
              </a:defRPr>
            </a:lvl6pPr>
            <a:lvl7pPr indent="0" lvl="6" marL="0" marR="0" rtl="0" algn="r">
              <a:spcBef>
                <a:spcPts val="0"/>
              </a:spcBef>
              <a:buNone/>
              <a:defRPr b="0" i="0" sz="1050" u="none" cap="none" strike="noStrike">
                <a:solidFill>
                  <a:schemeClr val="lt1"/>
                </a:solidFill>
                <a:latin typeface="Century Gothic"/>
                <a:ea typeface="Century Gothic"/>
                <a:cs typeface="Century Gothic"/>
                <a:sym typeface="Century Gothic"/>
              </a:defRPr>
            </a:lvl7pPr>
            <a:lvl8pPr indent="0" lvl="7" marL="0" marR="0" rtl="0" algn="r">
              <a:spcBef>
                <a:spcPts val="0"/>
              </a:spcBef>
              <a:buNone/>
              <a:defRPr b="0" i="0" sz="1050" u="none" cap="none" strike="noStrike">
                <a:solidFill>
                  <a:schemeClr val="lt1"/>
                </a:solidFill>
                <a:latin typeface="Century Gothic"/>
                <a:ea typeface="Century Gothic"/>
                <a:cs typeface="Century Gothic"/>
                <a:sym typeface="Century Gothic"/>
              </a:defRPr>
            </a:lvl8pPr>
            <a:lvl9pPr indent="0" lvl="8" marL="0" marR="0" rtl="0" algn="r">
              <a:spcBef>
                <a:spcPts val="0"/>
              </a:spcBef>
              <a:buNone/>
              <a:defRPr b="0" i="0" sz="1050" u="none" cap="none" strike="noStrike">
                <a:solidFill>
                  <a:schemeClr val="lt1"/>
                </a:solidFill>
                <a:latin typeface="Century Gothic"/>
                <a:ea typeface="Century Gothic"/>
                <a:cs typeface="Century Gothic"/>
                <a:sym typeface="Century Gothic"/>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 Column">
  <p:cSld name="3 Column">
    <p:spTree>
      <p:nvGrpSpPr>
        <p:cNvPr id="102" name="Shape 102"/>
        <p:cNvGrpSpPr/>
        <p:nvPr/>
      </p:nvGrpSpPr>
      <p:grpSpPr>
        <a:xfrm>
          <a:off x="0" y="0"/>
          <a:ext cx="0" cy="0"/>
          <a:chOff x="0" y="0"/>
          <a:chExt cx="0" cy="0"/>
        </a:xfrm>
      </p:grpSpPr>
      <p:sp>
        <p:nvSpPr>
          <p:cNvPr id="103" name="Shape 103"/>
          <p:cNvSpPr txBox="1"/>
          <p:nvPr>
            <p:ph type="title"/>
          </p:nvPr>
        </p:nvSpPr>
        <p:spPr>
          <a:xfrm>
            <a:off x="2895600" y="761999"/>
            <a:ext cx="8610599" cy="1303867"/>
          </a:xfrm>
          <a:prstGeom prst="rect">
            <a:avLst/>
          </a:prstGeom>
          <a:noFill/>
          <a:ln>
            <a:noFill/>
          </a:ln>
        </p:spPr>
        <p:txBody>
          <a:bodyPr anchorCtr="0" anchor="ctr" bIns="45700" lIns="91425" spcFirstLastPara="1" rIns="91425" wrap="square" tIns="45700"/>
          <a:lstStyle>
            <a:lvl1pPr lvl="0" marR="0" rtl="0" algn="r">
              <a:lnSpc>
                <a:spcPct val="90000"/>
              </a:lnSpc>
              <a:spcBef>
                <a:spcPts val="0"/>
              </a:spcBef>
              <a:spcAft>
                <a:spcPts val="0"/>
              </a:spcAft>
              <a:buClr>
                <a:schemeClr val="lt1"/>
              </a:buClr>
              <a:buSzPts val="4000"/>
              <a:buFont typeface="Century Gothic"/>
              <a:buNone/>
              <a:defRPr b="0" i="0" sz="4000" u="none" cap="none" strike="noStrike">
                <a:solidFill>
                  <a:schemeClr val="lt1"/>
                </a:solidFill>
                <a:latin typeface="Century Gothic"/>
                <a:ea typeface="Century Gothic"/>
                <a:cs typeface="Century Gothic"/>
                <a:sym typeface="Century Gothic"/>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04" name="Shape 104"/>
          <p:cNvSpPr txBox="1"/>
          <p:nvPr>
            <p:ph idx="1" type="body"/>
          </p:nvPr>
        </p:nvSpPr>
        <p:spPr>
          <a:xfrm>
            <a:off x="685800" y="2202080"/>
            <a:ext cx="3456432" cy="617320"/>
          </a:xfrm>
          <a:prstGeom prst="rect">
            <a:avLst/>
          </a:prstGeom>
          <a:noFill/>
          <a:ln>
            <a:noFill/>
          </a:ln>
        </p:spPr>
        <p:txBody>
          <a:bodyPr anchorCtr="0" anchor="b" bIns="45700" lIns="91425" spcFirstLastPara="1" rIns="91425" wrap="square" tIns="45700"/>
          <a:lstStyle>
            <a:lvl1pPr indent="-228600" lvl="0" marL="457200" marR="0" rtl="0" algn="l">
              <a:lnSpc>
                <a:spcPct val="90000"/>
              </a:lnSpc>
              <a:spcBef>
                <a:spcPts val="1000"/>
              </a:spcBef>
              <a:spcAft>
                <a:spcPts val="0"/>
              </a:spcAft>
              <a:buClr>
                <a:schemeClr val="lt1"/>
              </a:buClr>
              <a:buSzPts val="2400"/>
              <a:buFont typeface="Arial"/>
              <a:buNone/>
              <a:defRPr b="0" i="0" sz="2400" u="none" cap="none" strike="noStrike">
                <a:solidFill>
                  <a:schemeClr val="lt1"/>
                </a:solidFill>
                <a:latin typeface="Century Gothic"/>
                <a:ea typeface="Century Gothic"/>
                <a:cs typeface="Century Gothic"/>
                <a:sym typeface="Century Gothic"/>
              </a:defRPr>
            </a:lvl1pPr>
            <a:lvl2pPr indent="-228600" lvl="1" marL="914400" marR="0" rtl="0" algn="l">
              <a:lnSpc>
                <a:spcPct val="90000"/>
              </a:lnSpc>
              <a:spcBef>
                <a:spcPts val="500"/>
              </a:spcBef>
              <a:spcAft>
                <a:spcPts val="0"/>
              </a:spcAft>
              <a:buClr>
                <a:schemeClr val="lt1"/>
              </a:buClr>
              <a:buSzPts val="2000"/>
              <a:buFont typeface="Arial"/>
              <a:buNone/>
              <a:defRPr b="1" i="0" sz="2000" u="none" cap="none" strike="noStrike">
                <a:solidFill>
                  <a:schemeClr val="lt1"/>
                </a:solidFill>
                <a:latin typeface="Century Gothic"/>
                <a:ea typeface="Century Gothic"/>
                <a:cs typeface="Century Gothic"/>
                <a:sym typeface="Century Gothic"/>
              </a:defRPr>
            </a:lvl2pPr>
            <a:lvl3pPr indent="-228600" lvl="2" marL="1371600" marR="0" rtl="0" algn="l">
              <a:lnSpc>
                <a:spcPct val="90000"/>
              </a:lnSpc>
              <a:spcBef>
                <a:spcPts val="500"/>
              </a:spcBef>
              <a:spcAft>
                <a:spcPts val="0"/>
              </a:spcAft>
              <a:buClr>
                <a:schemeClr val="lt1"/>
              </a:buClr>
              <a:buSzPts val="1800"/>
              <a:buFont typeface="Arial"/>
              <a:buNone/>
              <a:defRPr b="1" i="0" sz="1800" u="none" cap="none" strike="noStrike">
                <a:solidFill>
                  <a:schemeClr val="lt1"/>
                </a:solidFill>
                <a:latin typeface="Century Gothic"/>
                <a:ea typeface="Century Gothic"/>
                <a:cs typeface="Century Gothic"/>
                <a:sym typeface="Century Gothic"/>
              </a:defRPr>
            </a:lvl3pPr>
            <a:lvl4pPr indent="-228600" lvl="3" marL="1828800" marR="0" rtl="0" algn="l">
              <a:lnSpc>
                <a:spcPct val="90000"/>
              </a:lnSpc>
              <a:spcBef>
                <a:spcPts val="500"/>
              </a:spcBef>
              <a:spcAft>
                <a:spcPts val="0"/>
              </a:spcAft>
              <a:buClr>
                <a:schemeClr val="lt1"/>
              </a:buClr>
              <a:buSzPts val="1600"/>
              <a:buFont typeface="Arial"/>
              <a:buNone/>
              <a:defRPr b="1" i="0" sz="1600" u="none" cap="none" strike="noStrike">
                <a:solidFill>
                  <a:schemeClr val="lt1"/>
                </a:solidFill>
                <a:latin typeface="Century Gothic"/>
                <a:ea typeface="Century Gothic"/>
                <a:cs typeface="Century Gothic"/>
                <a:sym typeface="Century Gothic"/>
              </a:defRPr>
            </a:lvl4pPr>
            <a:lvl5pPr indent="-228600" lvl="4" marL="2286000" marR="0" rtl="0" algn="l">
              <a:lnSpc>
                <a:spcPct val="90000"/>
              </a:lnSpc>
              <a:spcBef>
                <a:spcPts val="500"/>
              </a:spcBef>
              <a:spcAft>
                <a:spcPts val="0"/>
              </a:spcAft>
              <a:buClr>
                <a:schemeClr val="lt1"/>
              </a:buClr>
              <a:buSzPts val="1600"/>
              <a:buFont typeface="Arial"/>
              <a:buNone/>
              <a:defRPr b="1" i="0" sz="1600" u="none" cap="none" strike="noStrike">
                <a:solidFill>
                  <a:schemeClr val="lt1"/>
                </a:solidFill>
                <a:latin typeface="Century Gothic"/>
                <a:ea typeface="Century Gothic"/>
                <a:cs typeface="Century Gothic"/>
                <a:sym typeface="Century Gothic"/>
              </a:defRPr>
            </a:lvl5pPr>
            <a:lvl6pPr indent="-228600" lvl="5" marL="2743200" marR="0" rtl="0" algn="l">
              <a:lnSpc>
                <a:spcPct val="90000"/>
              </a:lnSpc>
              <a:spcBef>
                <a:spcPts val="500"/>
              </a:spcBef>
              <a:spcAft>
                <a:spcPts val="0"/>
              </a:spcAft>
              <a:buClr>
                <a:schemeClr val="lt1"/>
              </a:buClr>
              <a:buSzPts val="1600"/>
              <a:buFont typeface="Arial"/>
              <a:buNone/>
              <a:defRPr b="1" i="0" sz="1600" u="none" cap="none" strike="noStrike">
                <a:solidFill>
                  <a:schemeClr val="lt1"/>
                </a:solidFill>
                <a:latin typeface="Century Gothic"/>
                <a:ea typeface="Century Gothic"/>
                <a:cs typeface="Century Gothic"/>
                <a:sym typeface="Century Gothic"/>
              </a:defRPr>
            </a:lvl6pPr>
            <a:lvl7pPr indent="-228600" lvl="6" marL="3200400" marR="0" rtl="0" algn="l">
              <a:lnSpc>
                <a:spcPct val="90000"/>
              </a:lnSpc>
              <a:spcBef>
                <a:spcPts val="500"/>
              </a:spcBef>
              <a:spcAft>
                <a:spcPts val="0"/>
              </a:spcAft>
              <a:buClr>
                <a:schemeClr val="lt1"/>
              </a:buClr>
              <a:buSzPts val="1600"/>
              <a:buFont typeface="Arial"/>
              <a:buNone/>
              <a:defRPr b="1" i="0" sz="1600" u="none" cap="none" strike="noStrike">
                <a:solidFill>
                  <a:schemeClr val="lt1"/>
                </a:solidFill>
                <a:latin typeface="Century Gothic"/>
                <a:ea typeface="Century Gothic"/>
                <a:cs typeface="Century Gothic"/>
                <a:sym typeface="Century Gothic"/>
              </a:defRPr>
            </a:lvl7pPr>
            <a:lvl8pPr indent="-228600" lvl="7" marL="3657600" marR="0" rtl="0" algn="l">
              <a:lnSpc>
                <a:spcPct val="90000"/>
              </a:lnSpc>
              <a:spcBef>
                <a:spcPts val="500"/>
              </a:spcBef>
              <a:spcAft>
                <a:spcPts val="0"/>
              </a:spcAft>
              <a:buClr>
                <a:schemeClr val="lt1"/>
              </a:buClr>
              <a:buSzPts val="1600"/>
              <a:buFont typeface="Arial"/>
              <a:buNone/>
              <a:defRPr b="1" i="0" sz="1600" u="none" cap="none" strike="noStrike">
                <a:solidFill>
                  <a:schemeClr val="lt1"/>
                </a:solidFill>
                <a:latin typeface="Century Gothic"/>
                <a:ea typeface="Century Gothic"/>
                <a:cs typeface="Century Gothic"/>
                <a:sym typeface="Century Gothic"/>
              </a:defRPr>
            </a:lvl8pPr>
            <a:lvl9pPr indent="-228600" lvl="8" marL="4114800" marR="0" rtl="0" algn="l">
              <a:lnSpc>
                <a:spcPct val="90000"/>
              </a:lnSpc>
              <a:spcBef>
                <a:spcPts val="500"/>
              </a:spcBef>
              <a:spcAft>
                <a:spcPts val="0"/>
              </a:spcAft>
              <a:buClr>
                <a:schemeClr val="lt1"/>
              </a:buClr>
              <a:buSzPts val="1600"/>
              <a:buFont typeface="Arial"/>
              <a:buNone/>
              <a:defRPr b="1" i="0" sz="1600" u="none" cap="none" strike="noStrike">
                <a:solidFill>
                  <a:schemeClr val="lt1"/>
                </a:solidFill>
                <a:latin typeface="Century Gothic"/>
                <a:ea typeface="Century Gothic"/>
                <a:cs typeface="Century Gothic"/>
                <a:sym typeface="Century Gothic"/>
              </a:defRPr>
            </a:lvl9pPr>
          </a:lstStyle>
          <a:p/>
        </p:txBody>
      </p:sp>
      <p:sp>
        <p:nvSpPr>
          <p:cNvPr id="105" name="Shape 105"/>
          <p:cNvSpPr txBox="1"/>
          <p:nvPr>
            <p:ph idx="2" type="body"/>
          </p:nvPr>
        </p:nvSpPr>
        <p:spPr>
          <a:xfrm>
            <a:off x="685799" y="2904565"/>
            <a:ext cx="3456432" cy="3314132"/>
          </a:xfrm>
          <a:prstGeom prst="rect">
            <a:avLst/>
          </a:prstGeom>
          <a:noFill/>
          <a:ln>
            <a:noFill/>
          </a:ln>
        </p:spPr>
        <p:txBody>
          <a:bodyPr anchorCtr="0" anchor="t" bIns="45700" lIns="91425" spcFirstLastPara="1" rIns="91425" wrap="square" tIns="45700"/>
          <a:lstStyle>
            <a:lvl1pPr indent="-228600" lvl="0" marL="457200" marR="0" rtl="0" algn="l">
              <a:lnSpc>
                <a:spcPct val="90000"/>
              </a:lnSpc>
              <a:spcBef>
                <a:spcPts val="1000"/>
              </a:spcBef>
              <a:spcAft>
                <a:spcPts val="0"/>
              </a:spcAft>
              <a:buClr>
                <a:schemeClr val="lt1"/>
              </a:buClr>
              <a:buSzPts val="1400"/>
              <a:buFont typeface="Arial"/>
              <a:buNone/>
              <a:defRPr b="0" i="0" sz="1400" u="none" cap="none" strike="noStrike">
                <a:solidFill>
                  <a:schemeClr val="lt1"/>
                </a:solidFill>
                <a:latin typeface="Century Gothic"/>
                <a:ea typeface="Century Gothic"/>
                <a:cs typeface="Century Gothic"/>
                <a:sym typeface="Century Gothic"/>
              </a:defRPr>
            </a:lvl1pPr>
            <a:lvl2pPr indent="-228600" lvl="1" marL="914400" marR="0" rtl="0" algn="l">
              <a:lnSpc>
                <a:spcPct val="90000"/>
              </a:lnSpc>
              <a:spcBef>
                <a:spcPts val="500"/>
              </a:spcBef>
              <a:spcAft>
                <a:spcPts val="0"/>
              </a:spcAft>
              <a:buClr>
                <a:schemeClr val="lt1"/>
              </a:buClr>
              <a:buSzPts val="1200"/>
              <a:buFont typeface="Arial"/>
              <a:buNone/>
              <a:defRPr b="0" i="0" sz="1200" u="none" cap="none" strike="noStrike">
                <a:solidFill>
                  <a:schemeClr val="lt1"/>
                </a:solidFill>
                <a:latin typeface="Century Gothic"/>
                <a:ea typeface="Century Gothic"/>
                <a:cs typeface="Century Gothic"/>
                <a:sym typeface="Century Gothic"/>
              </a:defRPr>
            </a:lvl2pPr>
            <a:lvl3pPr indent="-228600" lvl="2" marL="1371600" marR="0" rtl="0" algn="l">
              <a:lnSpc>
                <a:spcPct val="90000"/>
              </a:lnSpc>
              <a:spcBef>
                <a:spcPts val="500"/>
              </a:spcBef>
              <a:spcAft>
                <a:spcPts val="0"/>
              </a:spcAft>
              <a:buClr>
                <a:schemeClr val="lt1"/>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228600" lvl="3" marL="1828800" marR="0" rtl="0" algn="l">
              <a:lnSpc>
                <a:spcPct val="90000"/>
              </a:lnSpc>
              <a:spcBef>
                <a:spcPts val="500"/>
              </a:spcBef>
              <a:spcAft>
                <a:spcPts val="0"/>
              </a:spcAft>
              <a:buClr>
                <a:schemeClr val="lt1"/>
              </a:buClr>
              <a:buSzPts val="900"/>
              <a:buFont typeface="Arial"/>
              <a:buNone/>
              <a:defRPr b="0" i="0" sz="900" u="none" cap="none" strike="noStrike">
                <a:solidFill>
                  <a:schemeClr val="lt1"/>
                </a:solidFill>
                <a:latin typeface="Century Gothic"/>
                <a:ea typeface="Century Gothic"/>
                <a:cs typeface="Century Gothic"/>
                <a:sym typeface="Century Gothic"/>
              </a:defRPr>
            </a:lvl4pPr>
            <a:lvl5pPr indent="-228600" lvl="4" marL="2286000" marR="0" rtl="0" algn="l">
              <a:lnSpc>
                <a:spcPct val="90000"/>
              </a:lnSpc>
              <a:spcBef>
                <a:spcPts val="500"/>
              </a:spcBef>
              <a:spcAft>
                <a:spcPts val="0"/>
              </a:spcAft>
              <a:buClr>
                <a:schemeClr val="lt1"/>
              </a:buClr>
              <a:buSzPts val="900"/>
              <a:buFont typeface="Arial"/>
              <a:buNone/>
              <a:defRPr b="0" i="0" sz="900" u="none" cap="none" strike="noStrike">
                <a:solidFill>
                  <a:schemeClr val="lt1"/>
                </a:solidFill>
                <a:latin typeface="Century Gothic"/>
                <a:ea typeface="Century Gothic"/>
                <a:cs typeface="Century Gothic"/>
                <a:sym typeface="Century Gothic"/>
              </a:defRPr>
            </a:lvl5pPr>
            <a:lvl6pPr indent="-228600" lvl="5" marL="2743200" marR="0" rtl="0" algn="l">
              <a:lnSpc>
                <a:spcPct val="90000"/>
              </a:lnSpc>
              <a:spcBef>
                <a:spcPts val="500"/>
              </a:spcBef>
              <a:spcAft>
                <a:spcPts val="0"/>
              </a:spcAft>
              <a:buClr>
                <a:schemeClr val="lt1"/>
              </a:buClr>
              <a:buSzPts val="900"/>
              <a:buFont typeface="Arial"/>
              <a:buNone/>
              <a:defRPr b="0" i="0" sz="900" u="none" cap="none" strike="noStrike">
                <a:solidFill>
                  <a:schemeClr val="lt1"/>
                </a:solidFill>
                <a:latin typeface="Century Gothic"/>
                <a:ea typeface="Century Gothic"/>
                <a:cs typeface="Century Gothic"/>
                <a:sym typeface="Century Gothic"/>
              </a:defRPr>
            </a:lvl6pPr>
            <a:lvl7pPr indent="-228600" lvl="6" marL="3200400" marR="0" rtl="0" algn="l">
              <a:lnSpc>
                <a:spcPct val="90000"/>
              </a:lnSpc>
              <a:spcBef>
                <a:spcPts val="500"/>
              </a:spcBef>
              <a:spcAft>
                <a:spcPts val="0"/>
              </a:spcAft>
              <a:buClr>
                <a:schemeClr val="lt1"/>
              </a:buClr>
              <a:buSzPts val="900"/>
              <a:buFont typeface="Arial"/>
              <a:buNone/>
              <a:defRPr b="0" i="0" sz="900" u="none" cap="none" strike="noStrike">
                <a:solidFill>
                  <a:schemeClr val="lt1"/>
                </a:solidFill>
                <a:latin typeface="Century Gothic"/>
                <a:ea typeface="Century Gothic"/>
                <a:cs typeface="Century Gothic"/>
                <a:sym typeface="Century Gothic"/>
              </a:defRPr>
            </a:lvl7pPr>
            <a:lvl8pPr indent="-228600" lvl="7" marL="3657600" marR="0" rtl="0" algn="l">
              <a:lnSpc>
                <a:spcPct val="90000"/>
              </a:lnSpc>
              <a:spcBef>
                <a:spcPts val="500"/>
              </a:spcBef>
              <a:spcAft>
                <a:spcPts val="0"/>
              </a:spcAft>
              <a:buClr>
                <a:schemeClr val="lt1"/>
              </a:buClr>
              <a:buSzPts val="900"/>
              <a:buFont typeface="Arial"/>
              <a:buNone/>
              <a:defRPr b="0" i="0" sz="900" u="none" cap="none" strike="noStrike">
                <a:solidFill>
                  <a:schemeClr val="lt1"/>
                </a:solidFill>
                <a:latin typeface="Century Gothic"/>
                <a:ea typeface="Century Gothic"/>
                <a:cs typeface="Century Gothic"/>
                <a:sym typeface="Century Gothic"/>
              </a:defRPr>
            </a:lvl8pPr>
            <a:lvl9pPr indent="-228600" lvl="8" marL="4114800" marR="0" rtl="0" algn="l">
              <a:lnSpc>
                <a:spcPct val="90000"/>
              </a:lnSpc>
              <a:spcBef>
                <a:spcPts val="500"/>
              </a:spcBef>
              <a:spcAft>
                <a:spcPts val="0"/>
              </a:spcAft>
              <a:buClr>
                <a:schemeClr val="lt1"/>
              </a:buClr>
              <a:buSzPts val="900"/>
              <a:buFont typeface="Arial"/>
              <a:buNone/>
              <a:defRPr b="0" i="0" sz="900" u="none" cap="none" strike="noStrike">
                <a:solidFill>
                  <a:schemeClr val="lt1"/>
                </a:solidFill>
                <a:latin typeface="Century Gothic"/>
                <a:ea typeface="Century Gothic"/>
                <a:cs typeface="Century Gothic"/>
                <a:sym typeface="Century Gothic"/>
              </a:defRPr>
            </a:lvl9pPr>
          </a:lstStyle>
          <a:p/>
        </p:txBody>
      </p:sp>
      <p:sp>
        <p:nvSpPr>
          <p:cNvPr id="106" name="Shape 106"/>
          <p:cNvSpPr txBox="1"/>
          <p:nvPr>
            <p:ph idx="3" type="body"/>
          </p:nvPr>
        </p:nvSpPr>
        <p:spPr>
          <a:xfrm>
            <a:off x="4368800" y="2201333"/>
            <a:ext cx="3456432" cy="626534"/>
          </a:xfrm>
          <a:prstGeom prst="rect">
            <a:avLst/>
          </a:prstGeom>
          <a:noFill/>
          <a:ln>
            <a:noFill/>
          </a:ln>
        </p:spPr>
        <p:txBody>
          <a:bodyPr anchorCtr="0" anchor="b" bIns="45700" lIns="91425" spcFirstLastPara="1" rIns="91425" wrap="square" tIns="45700"/>
          <a:lstStyle>
            <a:lvl1pPr indent="-228600" lvl="0" marL="457200" marR="0" rtl="0" algn="l">
              <a:lnSpc>
                <a:spcPct val="90000"/>
              </a:lnSpc>
              <a:spcBef>
                <a:spcPts val="1000"/>
              </a:spcBef>
              <a:spcAft>
                <a:spcPts val="0"/>
              </a:spcAft>
              <a:buClr>
                <a:schemeClr val="lt1"/>
              </a:buClr>
              <a:buSzPts val="2400"/>
              <a:buFont typeface="Arial"/>
              <a:buNone/>
              <a:defRPr b="0" i="0" sz="2400" u="none" cap="none" strike="noStrike">
                <a:solidFill>
                  <a:schemeClr val="lt1"/>
                </a:solidFill>
                <a:latin typeface="Century Gothic"/>
                <a:ea typeface="Century Gothic"/>
                <a:cs typeface="Century Gothic"/>
                <a:sym typeface="Century Gothic"/>
              </a:defRPr>
            </a:lvl1pPr>
            <a:lvl2pPr indent="-228600" lvl="1" marL="914400" marR="0" rtl="0" algn="l">
              <a:lnSpc>
                <a:spcPct val="90000"/>
              </a:lnSpc>
              <a:spcBef>
                <a:spcPts val="500"/>
              </a:spcBef>
              <a:spcAft>
                <a:spcPts val="0"/>
              </a:spcAft>
              <a:buClr>
                <a:schemeClr val="lt1"/>
              </a:buClr>
              <a:buSzPts val="2000"/>
              <a:buFont typeface="Arial"/>
              <a:buNone/>
              <a:defRPr b="1" i="0" sz="2000" u="none" cap="none" strike="noStrike">
                <a:solidFill>
                  <a:schemeClr val="lt1"/>
                </a:solidFill>
                <a:latin typeface="Century Gothic"/>
                <a:ea typeface="Century Gothic"/>
                <a:cs typeface="Century Gothic"/>
                <a:sym typeface="Century Gothic"/>
              </a:defRPr>
            </a:lvl2pPr>
            <a:lvl3pPr indent="-228600" lvl="2" marL="1371600" marR="0" rtl="0" algn="l">
              <a:lnSpc>
                <a:spcPct val="90000"/>
              </a:lnSpc>
              <a:spcBef>
                <a:spcPts val="500"/>
              </a:spcBef>
              <a:spcAft>
                <a:spcPts val="0"/>
              </a:spcAft>
              <a:buClr>
                <a:schemeClr val="lt1"/>
              </a:buClr>
              <a:buSzPts val="1800"/>
              <a:buFont typeface="Arial"/>
              <a:buNone/>
              <a:defRPr b="1" i="0" sz="1800" u="none" cap="none" strike="noStrike">
                <a:solidFill>
                  <a:schemeClr val="lt1"/>
                </a:solidFill>
                <a:latin typeface="Century Gothic"/>
                <a:ea typeface="Century Gothic"/>
                <a:cs typeface="Century Gothic"/>
                <a:sym typeface="Century Gothic"/>
              </a:defRPr>
            </a:lvl3pPr>
            <a:lvl4pPr indent="-228600" lvl="3" marL="1828800" marR="0" rtl="0" algn="l">
              <a:lnSpc>
                <a:spcPct val="90000"/>
              </a:lnSpc>
              <a:spcBef>
                <a:spcPts val="500"/>
              </a:spcBef>
              <a:spcAft>
                <a:spcPts val="0"/>
              </a:spcAft>
              <a:buClr>
                <a:schemeClr val="lt1"/>
              </a:buClr>
              <a:buSzPts val="1600"/>
              <a:buFont typeface="Arial"/>
              <a:buNone/>
              <a:defRPr b="1" i="0" sz="1600" u="none" cap="none" strike="noStrike">
                <a:solidFill>
                  <a:schemeClr val="lt1"/>
                </a:solidFill>
                <a:latin typeface="Century Gothic"/>
                <a:ea typeface="Century Gothic"/>
                <a:cs typeface="Century Gothic"/>
                <a:sym typeface="Century Gothic"/>
              </a:defRPr>
            </a:lvl4pPr>
            <a:lvl5pPr indent="-228600" lvl="4" marL="2286000" marR="0" rtl="0" algn="l">
              <a:lnSpc>
                <a:spcPct val="90000"/>
              </a:lnSpc>
              <a:spcBef>
                <a:spcPts val="500"/>
              </a:spcBef>
              <a:spcAft>
                <a:spcPts val="0"/>
              </a:spcAft>
              <a:buClr>
                <a:schemeClr val="lt1"/>
              </a:buClr>
              <a:buSzPts val="1600"/>
              <a:buFont typeface="Arial"/>
              <a:buNone/>
              <a:defRPr b="1" i="0" sz="1600" u="none" cap="none" strike="noStrike">
                <a:solidFill>
                  <a:schemeClr val="lt1"/>
                </a:solidFill>
                <a:latin typeface="Century Gothic"/>
                <a:ea typeface="Century Gothic"/>
                <a:cs typeface="Century Gothic"/>
                <a:sym typeface="Century Gothic"/>
              </a:defRPr>
            </a:lvl5pPr>
            <a:lvl6pPr indent="-228600" lvl="5" marL="2743200" marR="0" rtl="0" algn="l">
              <a:lnSpc>
                <a:spcPct val="90000"/>
              </a:lnSpc>
              <a:spcBef>
                <a:spcPts val="500"/>
              </a:spcBef>
              <a:spcAft>
                <a:spcPts val="0"/>
              </a:spcAft>
              <a:buClr>
                <a:schemeClr val="lt1"/>
              </a:buClr>
              <a:buSzPts val="1600"/>
              <a:buFont typeface="Arial"/>
              <a:buNone/>
              <a:defRPr b="1" i="0" sz="1600" u="none" cap="none" strike="noStrike">
                <a:solidFill>
                  <a:schemeClr val="lt1"/>
                </a:solidFill>
                <a:latin typeface="Century Gothic"/>
                <a:ea typeface="Century Gothic"/>
                <a:cs typeface="Century Gothic"/>
                <a:sym typeface="Century Gothic"/>
              </a:defRPr>
            </a:lvl6pPr>
            <a:lvl7pPr indent="-228600" lvl="6" marL="3200400" marR="0" rtl="0" algn="l">
              <a:lnSpc>
                <a:spcPct val="90000"/>
              </a:lnSpc>
              <a:spcBef>
                <a:spcPts val="500"/>
              </a:spcBef>
              <a:spcAft>
                <a:spcPts val="0"/>
              </a:spcAft>
              <a:buClr>
                <a:schemeClr val="lt1"/>
              </a:buClr>
              <a:buSzPts val="1600"/>
              <a:buFont typeface="Arial"/>
              <a:buNone/>
              <a:defRPr b="1" i="0" sz="1600" u="none" cap="none" strike="noStrike">
                <a:solidFill>
                  <a:schemeClr val="lt1"/>
                </a:solidFill>
                <a:latin typeface="Century Gothic"/>
                <a:ea typeface="Century Gothic"/>
                <a:cs typeface="Century Gothic"/>
                <a:sym typeface="Century Gothic"/>
              </a:defRPr>
            </a:lvl7pPr>
            <a:lvl8pPr indent="-228600" lvl="7" marL="3657600" marR="0" rtl="0" algn="l">
              <a:lnSpc>
                <a:spcPct val="90000"/>
              </a:lnSpc>
              <a:spcBef>
                <a:spcPts val="500"/>
              </a:spcBef>
              <a:spcAft>
                <a:spcPts val="0"/>
              </a:spcAft>
              <a:buClr>
                <a:schemeClr val="lt1"/>
              </a:buClr>
              <a:buSzPts val="1600"/>
              <a:buFont typeface="Arial"/>
              <a:buNone/>
              <a:defRPr b="1" i="0" sz="1600" u="none" cap="none" strike="noStrike">
                <a:solidFill>
                  <a:schemeClr val="lt1"/>
                </a:solidFill>
                <a:latin typeface="Century Gothic"/>
                <a:ea typeface="Century Gothic"/>
                <a:cs typeface="Century Gothic"/>
                <a:sym typeface="Century Gothic"/>
              </a:defRPr>
            </a:lvl8pPr>
            <a:lvl9pPr indent="-228600" lvl="8" marL="4114800" marR="0" rtl="0" algn="l">
              <a:lnSpc>
                <a:spcPct val="90000"/>
              </a:lnSpc>
              <a:spcBef>
                <a:spcPts val="500"/>
              </a:spcBef>
              <a:spcAft>
                <a:spcPts val="0"/>
              </a:spcAft>
              <a:buClr>
                <a:schemeClr val="lt1"/>
              </a:buClr>
              <a:buSzPts val="1600"/>
              <a:buFont typeface="Arial"/>
              <a:buNone/>
              <a:defRPr b="1" i="0" sz="1600" u="none" cap="none" strike="noStrike">
                <a:solidFill>
                  <a:schemeClr val="lt1"/>
                </a:solidFill>
                <a:latin typeface="Century Gothic"/>
                <a:ea typeface="Century Gothic"/>
                <a:cs typeface="Century Gothic"/>
                <a:sym typeface="Century Gothic"/>
              </a:defRPr>
            </a:lvl9pPr>
          </a:lstStyle>
          <a:p/>
        </p:txBody>
      </p:sp>
      <p:sp>
        <p:nvSpPr>
          <p:cNvPr id="107" name="Shape 107"/>
          <p:cNvSpPr txBox="1"/>
          <p:nvPr>
            <p:ph idx="4" type="body"/>
          </p:nvPr>
        </p:nvSpPr>
        <p:spPr>
          <a:xfrm>
            <a:off x="4366858" y="2904067"/>
            <a:ext cx="3456432" cy="3314618"/>
          </a:xfrm>
          <a:prstGeom prst="rect">
            <a:avLst/>
          </a:prstGeom>
          <a:noFill/>
          <a:ln>
            <a:noFill/>
          </a:ln>
        </p:spPr>
        <p:txBody>
          <a:bodyPr anchorCtr="0" anchor="t" bIns="45700" lIns="91425" spcFirstLastPara="1" rIns="91425" wrap="square" tIns="45700"/>
          <a:lstStyle>
            <a:lvl1pPr indent="-228600" lvl="0" marL="457200" marR="0" rtl="0" algn="l">
              <a:lnSpc>
                <a:spcPct val="90000"/>
              </a:lnSpc>
              <a:spcBef>
                <a:spcPts val="1000"/>
              </a:spcBef>
              <a:spcAft>
                <a:spcPts val="0"/>
              </a:spcAft>
              <a:buClr>
                <a:schemeClr val="lt1"/>
              </a:buClr>
              <a:buSzPts val="1400"/>
              <a:buFont typeface="Arial"/>
              <a:buNone/>
              <a:defRPr b="0" i="0" sz="1400" u="none" cap="none" strike="noStrike">
                <a:solidFill>
                  <a:schemeClr val="lt1"/>
                </a:solidFill>
                <a:latin typeface="Century Gothic"/>
                <a:ea typeface="Century Gothic"/>
                <a:cs typeface="Century Gothic"/>
                <a:sym typeface="Century Gothic"/>
              </a:defRPr>
            </a:lvl1pPr>
            <a:lvl2pPr indent="-228600" lvl="1" marL="914400" marR="0" rtl="0" algn="l">
              <a:lnSpc>
                <a:spcPct val="90000"/>
              </a:lnSpc>
              <a:spcBef>
                <a:spcPts val="500"/>
              </a:spcBef>
              <a:spcAft>
                <a:spcPts val="0"/>
              </a:spcAft>
              <a:buClr>
                <a:schemeClr val="lt1"/>
              </a:buClr>
              <a:buSzPts val="1200"/>
              <a:buFont typeface="Arial"/>
              <a:buNone/>
              <a:defRPr b="0" i="0" sz="1200" u="none" cap="none" strike="noStrike">
                <a:solidFill>
                  <a:schemeClr val="lt1"/>
                </a:solidFill>
                <a:latin typeface="Century Gothic"/>
                <a:ea typeface="Century Gothic"/>
                <a:cs typeface="Century Gothic"/>
                <a:sym typeface="Century Gothic"/>
              </a:defRPr>
            </a:lvl2pPr>
            <a:lvl3pPr indent="-228600" lvl="2" marL="1371600" marR="0" rtl="0" algn="l">
              <a:lnSpc>
                <a:spcPct val="90000"/>
              </a:lnSpc>
              <a:spcBef>
                <a:spcPts val="500"/>
              </a:spcBef>
              <a:spcAft>
                <a:spcPts val="0"/>
              </a:spcAft>
              <a:buClr>
                <a:schemeClr val="lt1"/>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228600" lvl="3" marL="1828800" marR="0" rtl="0" algn="l">
              <a:lnSpc>
                <a:spcPct val="90000"/>
              </a:lnSpc>
              <a:spcBef>
                <a:spcPts val="500"/>
              </a:spcBef>
              <a:spcAft>
                <a:spcPts val="0"/>
              </a:spcAft>
              <a:buClr>
                <a:schemeClr val="lt1"/>
              </a:buClr>
              <a:buSzPts val="900"/>
              <a:buFont typeface="Arial"/>
              <a:buNone/>
              <a:defRPr b="0" i="0" sz="900" u="none" cap="none" strike="noStrike">
                <a:solidFill>
                  <a:schemeClr val="lt1"/>
                </a:solidFill>
                <a:latin typeface="Century Gothic"/>
                <a:ea typeface="Century Gothic"/>
                <a:cs typeface="Century Gothic"/>
                <a:sym typeface="Century Gothic"/>
              </a:defRPr>
            </a:lvl4pPr>
            <a:lvl5pPr indent="-228600" lvl="4" marL="2286000" marR="0" rtl="0" algn="l">
              <a:lnSpc>
                <a:spcPct val="90000"/>
              </a:lnSpc>
              <a:spcBef>
                <a:spcPts val="500"/>
              </a:spcBef>
              <a:spcAft>
                <a:spcPts val="0"/>
              </a:spcAft>
              <a:buClr>
                <a:schemeClr val="lt1"/>
              </a:buClr>
              <a:buSzPts val="900"/>
              <a:buFont typeface="Arial"/>
              <a:buNone/>
              <a:defRPr b="0" i="0" sz="900" u="none" cap="none" strike="noStrike">
                <a:solidFill>
                  <a:schemeClr val="lt1"/>
                </a:solidFill>
                <a:latin typeface="Century Gothic"/>
                <a:ea typeface="Century Gothic"/>
                <a:cs typeface="Century Gothic"/>
                <a:sym typeface="Century Gothic"/>
              </a:defRPr>
            </a:lvl5pPr>
            <a:lvl6pPr indent="-228600" lvl="5" marL="2743200" marR="0" rtl="0" algn="l">
              <a:lnSpc>
                <a:spcPct val="90000"/>
              </a:lnSpc>
              <a:spcBef>
                <a:spcPts val="500"/>
              </a:spcBef>
              <a:spcAft>
                <a:spcPts val="0"/>
              </a:spcAft>
              <a:buClr>
                <a:schemeClr val="lt1"/>
              </a:buClr>
              <a:buSzPts val="900"/>
              <a:buFont typeface="Arial"/>
              <a:buNone/>
              <a:defRPr b="0" i="0" sz="900" u="none" cap="none" strike="noStrike">
                <a:solidFill>
                  <a:schemeClr val="lt1"/>
                </a:solidFill>
                <a:latin typeface="Century Gothic"/>
                <a:ea typeface="Century Gothic"/>
                <a:cs typeface="Century Gothic"/>
                <a:sym typeface="Century Gothic"/>
              </a:defRPr>
            </a:lvl6pPr>
            <a:lvl7pPr indent="-228600" lvl="6" marL="3200400" marR="0" rtl="0" algn="l">
              <a:lnSpc>
                <a:spcPct val="90000"/>
              </a:lnSpc>
              <a:spcBef>
                <a:spcPts val="500"/>
              </a:spcBef>
              <a:spcAft>
                <a:spcPts val="0"/>
              </a:spcAft>
              <a:buClr>
                <a:schemeClr val="lt1"/>
              </a:buClr>
              <a:buSzPts val="900"/>
              <a:buFont typeface="Arial"/>
              <a:buNone/>
              <a:defRPr b="0" i="0" sz="900" u="none" cap="none" strike="noStrike">
                <a:solidFill>
                  <a:schemeClr val="lt1"/>
                </a:solidFill>
                <a:latin typeface="Century Gothic"/>
                <a:ea typeface="Century Gothic"/>
                <a:cs typeface="Century Gothic"/>
                <a:sym typeface="Century Gothic"/>
              </a:defRPr>
            </a:lvl7pPr>
            <a:lvl8pPr indent="-228600" lvl="7" marL="3657600" marR="0" rtl="0" algn="l">
              <a:lnSpc>
                <a:spcPct val="90000"/>
              </a:lnSpc>
              <a:spcBef>
                <a:spcPts val="500"/>
              </a:spcBef>
              <a:spcAft>
                <a:spcPts val="0"/>
              </a:spcAft>
              <a:buClr>
                <a:schemeClr val="lt1"/>
              </a:buClr>
              <a:buSzPts val="900"/>
              <a:buFont typeface="Arial"/>
              <a:buNone/>
              <a:defRPr b="0" i="0" sz="900" u="none" cap="none" strike="noStrike">
                <a:solidFill>
                  <a:schemeClr val="lt1"/>
                </a:solidFill>
                <a:latin typeface="Century Gothic"/>
                <a:ea typeface="Century Gothic"/>
                <a:cs typeface="Century Gothic"/>
                <a:sym typeface="Century Gothic"/>
              </a:defRPr>
            </a:lvl8pPr>
            <a:lvl9pPr indent="-228600" lvl="8" marL="4114800" marR="0" rtl="0" algn="l">
              <a:lnSpc>
                <a:spcPct val="90000"/>
              </a:lnSpc>
              <a:spcBef>
                <a:spcPts val="500"/>
              </a:spcBef>
              <a:spcAft>
                <a:spcPts val="0"/>
              </a:spcAft>
              <a:buClr>
                <a:schemeClr val="lt1"/>
              </a:buClr>
              <a:buSzPts val="900"/>
              <a:buFont typeface="Arial"/>
              <a:buNone/>
              <a:defRPr b="0" i="0" sz="900" u="none" cap="none" strike="noStrike">
                <a:solidFill>
                  <a:schemeClr val="lt1"/>
                </a:solidFill>
                <a:latin typeface="Century Gothic"/>
                <a:ea typeface="Century Gothic"/>
                <a:cs typeface="Century Gothic"/>
                <a:sym typeface="Century Gothic"/>
              </a:defRPr>
            </a:lvl9pPr>
          </a:lstStyle>
          <a:p/>
        </p:txBody>
      </p:sp>
      <p:sp>
        <p:nvSpPr>
          <p:cNvPr id="108" name="Shape 108"/>
          <p:cNvSpPr txBox="1"/>
          <p:nvPr>
            <p:ph idx="5" type="body"/>
          </p:nvPr>
        </p:nvSpPr>
        <p:spPr>
          <a:xfrm>
            <a:off x="8051800" y="2192866"/>
            <a:ext cx="3456432" cy="626534"/>
          </a:xfrm>
          <a:prstGeom prst="rect">
            <a:avLst/>
          </a:prstGeom>
          <a:noFill/>
          <a:ln>
            <a:noFill/>
          </a:ln>
        </p:spPr>
        <p:txBody>
          <a:bodyPr anchorCtr="0" anchor="b" bIns="45700" lIns="91425" spcFirstLastPara="1" rIns="91425" wrap="square" tIns="45700"/>
          <a:lstStyle>
            <a:lvl1pPr indent="-228600" lvl="0" marL="457200" marR="0" rtl="0" algn="l">
              <a:lnSpc>
                <a:spcPct val="90000"/>
              </a:lnSpc>
              <a:spcBef>
                <a:spcPts val="1000"/>
              </a:spcBef>
              <a:spcAft>
                <a:spcPts val="0"/>
              </a:spcAft>
              <a:buClr>
                <a:schemeClr val="lt1"/>
              </a:buClr>
              <a:buSzPts val="2400"/>
              <a:buFont typeface="Arial"/>
              <a:buNone/>
              <a:defRPr b="0" i="0" sz="2400" u="none" cap="none" strike="noStrike">
                <a:solidFill>
                  <a:schemeClr val="lt1"/>
                </a:solidFill>
                <a:latin typeface="Century Gothic"/>
                <a:ea typeface="Century Gothic"/>
                <a:cs typeface="Century Gothic"/>
                <a:sym typeface="Century Gothic"/>
              </a:defRPr>
            </a:lvl1pPr>
            <a:lvl2pPr indent="-228600" lvl="1" marL="914400" marR="0" rtl="0" algn="l">
              <a:lnSpc>
                <a:spcPct val="90000"/>
              </a:lnSpc>
              <a:spcBef>
                <a:spcPts val="500"/>
              </a:spcBef>
              <a:spcAft>
                <a:spcPts val="0"/>
              </a:spcAft>
              <a:buClr>
                <a:schemeClr val="lt1"/>
              </a:buClr>
              <a:buSzPts val="2000"/>
              <a:buFont typeface="Arial"/>
              <a:buNone/>
              <a:defRPr b="1" i="0" sz="2000" u="none" cap="none" strike="noStrike">
                <a:solidFill>
                  <a:schemeClr val="lt1"/>
                </a:solidFill>
                <a:latin typeface="Century Gothic"/>
                <a:ea typeface="Century Gothic"/>
                <a:cs typeface="Century Gothic"/>
                <a:sym typeface="Century Gothic"/>
              </a:defRPr>
            </a:lvl2pPr>
            <a:lvl3pPr indent="-228600" lvl="2" marL="1371600" marR="0" rtl="0" algn="l">
              <a:lnSpc>
                <a:spcPct val="90000"/>
              </a:lnSpc>
              <a:spcBef>
                <a:spcPts val="500"/>
              </a:spcBef>
              <a:spcAft>
                <a:spcPts val="0"/>
              </a:spcAft>
              <a:buClr>
                <a:schemeClr val="lt1"/>
              </a:buClr>
              <a:buSzPts val="1800"/>
              <a:buFont typeface="Arial"/>
              <a:buNone/>
              <a:defRPr b="1" i="0" sz="1800" u="none" cap="none" strike="noStrike">
                <a:solidFill>
                  <a:schemeClr val="lt1"/>
                </a:solidFill>
                <a:latin typeface="Century Gothic"/>
                <a:ea typeface="Century Gothic"/>
                <a:cs typeface="Century Gothic"/>
                <a:sym typeface="Century Gothic"/>
              </a:defRPr>
            </a:lvl3pPr>
            <a:lvl4pPr indent="-228600" lvl="3" marL="1828800" marR="0" rtl="0" algn="l">
              <a:lnSpc>
                <a:spcPct val="90000"/>
              </a:lnSpc>
              <a:spcBef>
                <a:spcPts val="500"/>
              </a:spcBef>
              <a:spcAft>
                <a:spcPts val="0"/>
              </a:spcAft>
              <a:buClr>
                <a:schemeClr val="lt1"/>
              </a:buClr>
              <a:buSzPts val="1600"/>
              <a:buFont typeface="Arial"/>
              <a:buNone/>
              <a:defRPr b="1" i="0" sz="1600" u="none" cap="none" strike="noStrike">
                <a:solidFill>
                  <a:schemeClr val="lt1"/>
                </a:solidFill>
                <a:latin typeface="Century Gothic"/>
                <a:ea typeface="Century Gothic"/>
                <a:cs typeface="Century Gothic"/>
                <a:sym typeface="Century Gothic"/>
              </a:defRPr>
            </a:lvl4pPr>
            <a:lvl5pPr indent="-228600" lvl="4" marL="2286000" marR="0" rtl="0" algn="l">
              <a:lnSpc>
                <a:spcPct val="90000"/>
              </a:lnSpc>
              <a:spcBef>
                <a:spcPts val="500"/>
              </a:spcBef>
              <a:spcAft>
                <a:spcPts val="0"/>
              </a:spcAft>
              <a:buClr>
                <a:schemeClr val="lt1"/>
              </a:buClr>
              <a:buSzPts val="1600"/>
              <a:buFont typeface="Arial"/>
              <a:buNone/>
              <a:defRPr b="1" i="0" sz="1600" u="none" cap="none" strike="noStrike">
                <a:solidFill>
                  <a:schemeClr val="lt1"/>
                </a:solidFill>
                <a:latin typeface="Century Gothic"/>
                <a:ea typeface="Century Gothic"/>
                <a:cs typeface="Century Gothic"/>
                <a:sym typeface="Century Gothic"/>
              </a:defRPr>
            </a:lvl5pPr>
            <a:lvl6pPr indent="-228600" lvl="5" marL="2743200" marR="0" rtl="0" algn="l">
              <a:lnSpc>
                <a:spcPct val="90000"/>
              </a:lnSpc>
              <a:spcBef>
                <a:spcPts val="500"/>
              </a:spcBef>
              <a:spcAft>
                <a:spcPts val="0"/>
              </a:spcAft>
              <a:buClr>
                <a:schemeClr val="lt1"/>
              </a:buClr>
              <a:buSzPts val="1600"/>
              <a:buFont typeface="Arial"/>
              <a:buNone/>
              <a:defRPr b="1" i="0" sz="1600" u="none" cap="none" strike="noStrike">
                <a:solidFill>
                  <a:schemeClr val="lt1"/>
                </a:solidFill>
                <a:latin typeface="Century Gothic"/>
                <a:ea typeface="Century Gothic"/>
                <a:cs typeface="Century Gothic"/>
                <a:sym typeface="Century Gothic"/>
              </a:defRPr>
            </a:lvl6pPr>
            <a:lvl7pPr indent="-228600" lvl="6" marL="3200400" marR="0" rtl="0" algn="l">
              <a:lnSpc>
                <a:spcPct val="90000"/>
              </a:lnSpc>
              <a:spcBef>
                <a:spcPts val="500"/>
              </a:spcBef>
              <a:spcAft>
                <a:spcPts val="0"/>
              </a:spcAft>
              <a:buClr>
                <a:schemeClr val="lt1"/>
              </a:buClr>
              <a:buSzPts val="1600"/>
              <a:buFont typeface="Arial"/>
              <a:buNone/>
              <a:defRPr b="1" i="0" sz="1600" u="none" cap="none" strike="noStrike">
                <a:solidFill>
                  <a:schemeClr val="lt1"/>
                </a:solidFill>
                <a:latin typeface="Century Gothic"/>
                <a:ea typeface="Century Gothic"/>
                <a:cs typeface="Century Gothic"/>
                <a:sym typeface="Century Gothic"/>
              </a:defRPr>
            </a:lvl7pPr>
            <a:lvl8pPr indent="-228600" lvl="7" marL="3657600" marR="0" rtl="0" algn="l">
              <a:lnSpc>
                <a:spcPct val="90000"/>
              </a:lnSpc>
              <a:spcBef>
                <a:spcPts val="500"/>
              </a:spcBef>
              <a:spcAft>
                <a:spcPts val="0"/>
              </a:spcAft>
              <a:buClr>
                <a:schemeClr val="lt1"/>
              </a:buClr>
              <a:buSzPts val="1600"/>
              <a:buFont typeface="Arial"/>
              <a:buNone/>
              <a:defRPr b="1" i="0" sz="1600" u="none" cap="none" strike="noStrike">
                <a:solidFill>
                  <a:schemeClr val="lt1"/>
                </a:solidFill>
                <a:latin typeface="Century Gothic"/>
                <a:ea typeface="Century Gothic"/>
                <a:cs typeface="Century Gothic"/>
                <a:sym typeface="Century Gothic"/>
              </a:defRPr>
            </a:lvl8pPr>
            <a:lvl9pPr indent="-228600" lvl="8" marL="4114800" marR="0" rtl="0" algn="l">
              <a:lnSpc>
                <a:spcPct val="90000"/>
              </a:lnSpc>
              <a:spcBef>
                <a:spcPts val="500"/>
              </a:spcBef>
              <a:spcAft>
                <a:spcPts val="0"/>
              </a:spcAft>
              <a:buClr>
                <a:schemeClr val="lt1"/>
              </a:buClr>
              <a:buSzPts val="1600"/>
              <a:buFont typeface="Arial"/>
              <a:buNone/>
              <a:defRPr b="1" i="0" sz="1600" u="none" cap="none" strike="noStrike">
                <a:solidFill>
                  <a:schemeClr val="lt1"/>
                </a:solidFill>
                <a:latin typeface="Century Gothic"/>
                <a:ea typeface="Century Gothic"/>
                <a:cs typeface="Century Gothic"/>
                <a:sym typeface="Century Gothic"/>
              </a:defRPr>
            </a:lvl9pPr>
          </a:lstStyle>
          <a:p/>
        </p:txBody>
      </p:sp>
      <p:sp>
        <p:nvSpPr>
          <p:cNvPr id="109" name="Shape 109"/>
          <p:cNvSpPr txBox="1"/>
          <p:nvPr>
            <p:ph idx="6" type="body"/>
          </p:nvPr>
        </p:nvSpPr>
        <p:spPr>
          <a:xfrm>
            <a:off x="8051801" y="2904565"/>
            <a:ext cx="3456432" cy="3314132"/>
          </a:xfrm>
          <a:prstGeom prst="rect">
            <a:avLst/>
          </a:prstGeom>
          <a:noFill/>
          <a:ln>
            <a:noFill/>
          </a:ln>
        </p:spPr>
        <p:txBody>
          <a:bodyPr anchorCtr="0" anchor="t" bIns="45700" lIns="91425" spcFirstLastPara="1" rIns="91425" wrap="square" tIns="45700"/>
          <a:lstStyle>
            <a:lvl1pPr indent="-228600" lvl="0" marL="457200" marR="0" rtl="0" algn="l">
              <a:lnSpc>
                <a:spcPct val="90000"/>
              </a:lnSpc>
              <a:spcBef>
                <a:spcPts val="1000"/>
              </a:spcBef>
              <a:spcAft>
                <a:spcPts val="0"/>
              </a:spcAft>
              <a:buClr>
                <a:schemeClr val="lt1"/>
              </a:buClr>
              <a:buSzPts val="1400"/>
              <a:buFont typeface="Arial"/>
              <a:buNone/>
              <a:defRPr b="0" i="0" sz="1400" u="none" cap="none" strike="noStrike">
                <a:solidFill>
                  <a:schemeClr val="lt1"/>
                </a:solidFill>
                <a:latin typeface="Century Gothic"/>
                <a:ea typeface="Century Gothic"/>
                <a:cs typeface="Century Gothic"/>
                <a:sym typeface="Century Gothic"/>
              </a:defRPr>
            </a:lvl1pPr>
            <a:lvl2pPr indent="-228600" lvl="1" marL="914400" marR="0" rtl="0" algn="l">
              <a:lnSpc>
                <a:spcPct val="90000"/>
              </a:lnSpc>
              <a:spcBef>
                <a:spcPts val="500"/>
              </a:spcBef>
              <a:spcAft>
                <a:spcPts val="0"/>
              </a:spcAft>
              <a:buClr>
                <a:schemeClr val="lt1"/>
              </a:buClr>
              <a:buSzPts val="1200"/>
              <a:buFont typeface="Arial"/>
              <a:buNone/>
              <a:defRPr b="0" i="0" sz="1200" u="none" cap="none" strike="noStrike">
                <a:solidFill>
                  <a:schemeClr val="lt1"/>
                </a:solidFill>
                <a:latin typeface="Century Gothic"/>
                <a:ea typeface="Century Gothic"/>
                <a:cs typeface="Century Gothic"/>
                <a:sym typeface="Century Gothic"/>
              </a:defRPr>
            </a:lvl2pPr>
            <a:lvl3pPr indent="-228600" lvl="2" marL="1371600" marR="0" rtl="0" algn="l">
              <a:lnSpc>
                <a:spcPct val="90000"/>
              </a:lnSpc>
              <a:spcBef>
                <a:spcPts val="500"/>
              </a:spcBef>
              <a:spcAft>
                <a:spcPts val="0"/>
              </a:spcAft>
              <a:buClr>
                <a:schemeClr val="lt1"/>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228600" lvl="3" marL="1828800" marR="0" rtl="0" algn="l">
              <a:lnSpc>
                <a:spcPct val="90000"/>
              </a:lnSpc>
              <a:spcBef>
                <a:spcPts val="500"/>
              </a:spcBef>
              <a:spcAft>
                <a:spcPts val="0"/>
              </a:spcAft>
              <a:buClr>
                <a:schemeClr val="lt1"/>
              </a:buClr>
              <a:buSzPts val="900"/>
              <a:buFont typeface="Arial"/>
              <a:buNone/>
              <a:defRPr b="0" i="0" sz="900" u="none" cap="none" strike="noStrike">
                <a:solidFill>
                  <a:schemeClr val="lt1"/>
                </a:solidFill>
                <a:latin typeface="Century Gothic"/>
                <a:ea typeface="Century Gothic"/>
                <a:cs typeface="Century Gothic"/>
                <a:sym typeface="Century Gothic"/>
              </a:defRPr>
            </a:lvl4pPr>
            <a:lvl5pPr indent="-228600" lvl="4" marL="2286000" marR="0" rtl="0" algn="l">
              <a:lnSpc>
                <a:spcPct val="90000"/>
              </a:lnSpc>
              <a:spcBef>
                <a:spcPts val="500"/>
              </a:spcBef>
              <a:spcAft>
                <a:spcPts val="0"/>
              </a:spcAft>
              <a:buClr>
                <a:schemeClr val="lt1"/>
              </a:buClr>
              <a:buSzPts val="900"/>
              <a:buFont typeface="Arial"/>
              <a:buNone/>
              <a:defRPr b="0" i="0" sz="900" u="none" cap="none" strike="noStrike">
                <a:solidFill>
                  <a:schemeClr val="lt1"/>
                </a:solidFill>
                <a:latin typeface="Century Gothic"/>
                <a:ea typeface="Century Gothic"/>
                <a:cs typeface="Century Gothic"/>
                <a:sym typeface="Century Gothic"/>
              </a:defRPr>
            </a:lvl5pPr>
            <a:lvl6pPr indent="-228600" lvl="5" marL="2743200" marR="0" rtl="0" algn="l">
              <a:lnSpc>
                <a:spcPct val="90000"/>
              </a:lnSpc>
              <a:spcBef>
                <a:spcPts val="500"/>
              </a:spcBef>
              <a:spcAft>
                <a:spcPts val="0"/>
              </a:spcAft>
              <a:buClr>
                <a:schemeClr val="lt1"/>
              </a:buClr>
              <a:buSzPts val="900"/>
              <a:buFont typeface="Arial"/>
              <a:buNone/>
              <a:defRPr b="0" i="0" sz="900" u="none" cap="none" strike="noStrike">
                <a:solidFill>
                  <a:schemeClr val="lt1"/>
                </a:solidFill>
                <a:latin typeface="Century Gothic"/>
                <a:ea typeface="Century Gothic"/>
                <a:cs typeface="Century Gothic"/>
                <a:sym typeface="Century Gothic"/>
              </a:defRPr>
            </a:lvl6pPr>
            <a:lvl7pPr indent="-228600" lvl="6" marL="3200400" marR="0" rtl="0" algn="l">
              <a:lnSpc>
                <a:spcPct val="90000"/>
              </a:lnSpc>
              <a:spcBef>
                <a:spcPts val="500"/>
              </a:spcBef>
              <a:spcAft>
                <a:spcPts val="0"/>
              </a:spcAft>
              <a:buClr>
                <a:schemeClr val="lt1"/>
              </a:buClr>
              <a:buSzPts val="900"/>
              <a:buFont typeface="Arial"/>
              <a:buNone/>
              <a:defRPr b="0" i="0" sz="900" u="none" cap="none" strike="noStrike">
                <a:solidFill>
                  <a:schemeClr val="lt1"/>
                </a:solidFill>
                <a:latin typeface="Century Gothic"/>
                <a:ea typeface="Century Gothic"/>
                <a:cs typeface="Century Gothic"/>
                <a:sym typeface="Century Gothic"/>
              </a:defRPr>
            </a:lvl7pPr>
            <a:lvl8pPr indent="-228600" lvl="7" marL="3657600" marR="0" rtl="0" algn="l">
              <a:lnSpc>
                <a:spcPct val="90000"/>
              </a:lnSpc>
              <a:spcBef>
                <a:spcPts val="500"/>
              </a:spcBef>
              <a:spcAft>
                <a:spcPts val="0"/>
              </a:spcAft>
              <a:buClr>
                <a:schemeClr val="lt1"/>
              </a:buClr>
              <a:buSzPts val="900"/>
              <a:buFont typeface="Arial"/>
              <a:buNone/>
              <a:defRPr b="0" i="0" sz="900" u="none" cap="none" strike="noStrike">
                <a:solidFill>
                  <a:schemeClr val="lt1"/>
                </a:solidFill>
                <a:latin typeface="Century Gothic"/>
                <a:ea typeface="Century Gothic"/>
                <a:cs typeface="Century Gothic"/>
                <a:sym typeface="Century Gothic"/>
              </a:defRPr>
            </a:lvl8pPr>
            <a:lvl9pPr indent="-228600" lvl="8" marL="4114800" marR="0" rtl="0" algn="l">
              <a:lnSpc>
                <a:spcPct val="90000"/>
              </a:lnSpc>
              <a:spcBef>
                <a:spcPts val="500"/>
              </a:spcBef>
              <a:spcAft>
                <a:spcPts val="0"/>
              </a:spcAft>
              <a:buClr>
                <a:schemeClr val="lt1"/>
              </a:buClr>
              <a:buSzPts val="900"/>
              <a:buFont typeface="Arial"/>
              <a:buNone/>
              <a:defRPr b="0" i="0" sz="900" u="none" cap="none" strike="noStrike">
                <a:solidFill>
                  <a:schemeClr val="lt1"/>
                </a:solidFill>
                <a:latin typeface="Century Gothic"/>
                <a:ea typeface="Century Gothic"/>
                <a:cs typeface="Century Gothic"/>
                <a:sym typeface="Century Gothic"/>
              </a:defRPr>
            </a:lvl9pPr>
          </a:lstStyle>
          <a:p/>
        </p:txBody>
      </p:sp>
      <p:sp>
        <p:nvSpPr>
          <p:cNvPr id="110" name="Shape 110"/>
          <p:cNvSpPr txBox="1"/>
          <p:nvPr>
            <p:ph idx="10" type="dt"/>
          </p:nvPr>
        </p:nvSpPr>
        <p:spPr>
          <a:xfrm>
            <a:off x="8595360" y="6356350"/>
            <a:ext cx="2910840" cy="365125"/>
          </a:xfrm>
          <a:prstGeom prst="rect">
            <a:avLst/>
          </a:prstGeom>
          <a:noFill/>
          <a:ln>
            <a:noFill/>
          </a:ln>
        </p:spPr>
        <p:txBody>
          <a:bodyPr anchorCtr="0" anchor="ctr" bIns="45700" lIns="91425" spcFirstLastPara="1" rIns="91425" wrap="square" tIns="45700"/>
          <a:lstStyle>
            <a:lvl1pPr lvl="0" marR="0" rtl="0" algn="r">
              <a:spcBef>
                <a:spcPts val="0"/>
              </a:spcBef>
              <a:spcAft>
                <a:spcPts val="0"/>
              </a:spcAft>
              <a:buSzPts val="1400"/>
              <a:buNone/>
              <a:defRPr b="0" i="0" sz="1050" u="none" cap="none" strike="noStrike">
                <a:solidFill>
                  <a:schemeClr val="lt1"/>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111" name="Shape 111"/>
          <p:cNvSpPr txBox="1"/>
          <p:nvPr>
            <p:ph idx="11" type="ftr"/>
          </p:nvPr>
        </p:nvSpPr>
        <p:spPr>
          <a:xfrm>
            <a:off x="685800" y="6355845"/>
            <a:ext cx="7772400" cy="365125"/>
          </a:xfrm>
          <a:prstGeom prst="rect">
            <a:avLst/>
          </a:prstGeom>
          <a:noFill/>
          <a:ln>
            <a:noFill/>
          </a:ln>
        </p:spPr>
        <p:txBody>
          <a:bodyPr anchorCtr="0" anchor="ctr" bIns="45700" lIns="91425" spcFirstLastPara="1" rIns="91425" wrap="square" tIns="45700"/>
          <a:lstStyle>
            <a:lvl1pPr lvl="0" marR="0" rtl="0" algn="l">
              <a:spcBef>
                <a:spcPts val="0"/>
              </a:spcBef>
              <a:spcAft>
                <a:spcPts val="0"/>
              </a:spcAft>
              <a:buSzPts val="1400"/>
              <a:buNone/>
              <a:defRPr b="0" i="0" sz="1050" u="none" cap="none" strike="noStrike">
                <a:solidFill>
                  <a:schemeClr val="lt1"/>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112" name="Shape 112"/>
          <p:cNvSpPr txBox="1"/>
          <p:nvPr>
            <p:ph idx="12" type="sldNum"/>
          </p:nvPr>
        </p:nvSpPr>
        <p:spPr>
          <a:xfrm>
            <a:off x="8763000" y="38100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050" u="none" cap="none" strike="noStrike">
                <a:solidFill>
                  <a:schemeClr val="lt1"/>
                </a:solidFill>
                <a:latin typeface="Century Gothic"/>
                <a:ea typeface="Century Gothic"/>
                <a:cs typeface="Century Gothic"/>
                <a:sym typeface="Century Gothic"/>
              </a:defRPr>
            </a:lvl1pPr>
            <a:lvl2pPr indent="0" lvl="1" marL="0" marR="0" rtl="0" algn="r">
              <a:spcBef>
                <a:spcPts val="0"/>
              </a:spcBef>
              <a:buNone/>
              <a:defRPr b="0" i="0" sz="1050" u="none" cap="none" strike="noStrike">
                <a:solidFill>
                  <a:schemeClr val="lt1"/>
                </a:solidFill>
                <a:latin typeface="Century Gothic"/>
                <a:ea typeface="Century Gothic"/>
                <a:cs typeface="Century Gothic"/>
                <a:sym typeface="Century Gothic"/>
              </a:defRPr>
            </a:lvl2pPr>
            <a:lvl3pPr indent="0" lvl="2" marL="0" marR="0" rtl="0" algn="r">
              <a:spcBef>
                <a:spcPts val="0"/>
              </a:spcBef>
              <a:buNone/>
              <a:defRPr b="0" i="0" sz="1050" u="none" cap="none" strike="noStrike">
                <a:solidFill>
                  <a:schemeClr val="lt1"/>
                </a:solidFill>
                <a:latin typeface="Century Gothic"/>
                <a:ea typeface="Century Gothic"/>
                <a:cs typeface="Century Gothic"/>
                <a:sym typeface="Century Gothic"/>
              </a:defRPr>
            </a:lvl3pPr>
            <a:lvl4pPr indent="0" lvl="3" marL="0" marR="0" rtl="0" algn="r">
              <a:spcBef>
                <a:spcPts val="0"/>
              </a:spcBef>
              <a:buNone/>
              <a:defRPr b="0" i="0" sz="1050" u="none" cap="none" strike="noStrike">
                <a:solidFill>
                  <a:schemeClr val="lt1"/>
                </a:solidFill>
                <a:latin typeface="Century Gothic"/>
                <a:ea typeface="Century Gothic"/>
                <a:cs typeface="Century Gothic"/>
                <a:sym typeface="Century Gothic"/>
              </a:defRPr>
            </a:lvl4pPr>
            <a:lvl5pPr indent="0" lvl="4" marL="0" marR="0" rtl="0" algn="r">
              <a:spcBef>
                <a:spcPts val="0"/>
              </a:spcBef>
              <a:buNone/>
              <a:defRPr b="0" i="0" sz="1050" u="none" cap="none" strike="noStrike">
                <a:solidFill>
                  <a:schemeClr val="lt1"/>
                </a:solidFill>
                <a:latin typeface="Century Gothic"/>
                <a:ea typeface="Century Gothic"/>
                <a:cs typeface="Century Gothic"/>
                <a:sym typeface="Century Gothic"/>
              </a:defRPr>
            </a:lvl5pPr>
            <a:lvl6pPr indent="0" lvl="5" marL="0" marR="0" rtl="0" algn="r">
              <a:spcBef>
                <a:spcPts val="0"/>
              </a:spcBef>
              <a:buNone/>
              <a:defRPr b="0" i="0" sz="1050" u="none" cap="none" strike="noStrike">
                <a:solidFill>
                  <a:schemeClr val="lt1"/>
                </a:solidFill>
                <a:latin typeface="Century Gothic"/>
                <a:ea typeface="Century Gothic"/>
                <a:cs typeface="Century Gothic"/>
                <a:sym typeface="Century Gothic"/>
              </a:defRPr>
            </a:lvl6pPr>
            <a:lvl7pPr indent="0" lvl="6" marL="0" marR="0" rtl="0" algn="r">
              <a:spcBef>
                <a:spcPts val="0"/>
              </a:spcBef>
              <a:buNone/>
              <a:defRPr b="0" i="0" sz="1050" u="none" cap="none" strike="noStrike">
                <a:solidFill>
                  <a:schemeClr val="lt1"/>
                </a:solidFill>
                <a:latin typeface="Century Gothic"/>
                <a:ea typeface="Century Gothic"/>
                <a:cs typeface="Century Gothic"/>
                <a:sym typeface="Century Gothic"/>
              </a:defRPr>
            </a:lvl7pPr>
            <a:lvl8pPr indent="0" lvl="7" marL="0" marR="0" rtl="0" algn="r">
              <a:spcBef>
                <a:spcPts val="0"/>
              </a:spcBef>
              <a:buNone/>
              <a:defRPr b="0" i="0" sz="1050" u="none" cap="none" strike="noStrike">
                <a:solidFill>
                  <a:schemeClr val="lt1"/>
                </a:solidFill>
                <a:latin typeface="Century Gothic"/>
                <a:ea typeface="Century Gothic"/>
                <a:cs typeface="Century Gothic"/>
                <a:sym typeface="Century Gothic"/>
              </a:defRPr>
            </a:lvl8pPr>
            <a:lvl9pPr indent="0" lvl="8" marL="0" marR="0" rtl="0" algn="r">
              <a:spcBef>
                <a:spcPts val="0"/>
              </a:spcBef>
              <a:buNone/>
              <a:defRPr b="0" i="0" sz="1050" u="none" cap="none" strike="noStrike">
                <a:solidFill>
                  <a:schemeClr val="lt1"/>
                </a:solidFill>
                <a:latin typeface="Century Gothic"/>
                <a:ea typeface="Century Gothic"/>
                <a:cs typeface="Century Gothic"/>
                <a:sym typeface="Century Gothic"/>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 Picture Column">
  <p:cSld name="3 Picture Column">
    <p:spTree>
      <p:nvGrpSpPr>
        <p:cNvPr id="113" name="Shape 113"/>
        <p:cNvGrpSpPr/>
        <p:nvPr/>
      </p:nvGrpSpPr>
      <p:grpSpPr>
        <a:xfrm>
          <a:off x="0" y="0"/>
          <a:ext cx="0" cy="0"/>
          <a:chOff x="0" y="0"/>
          <a:chExt cx="0" cy="0"/>
        </a:xfrm>
      </p:grpSpPr>
      <p:sp>
        <p:nvSpPr>
          <p:cNvPr id="114" name="Shape 114"/>
          <p:cNvSpPr txBox="1"/>
          <p:nvPr>
            <p:ph type="title"/>
          </p:nvPr>
        </p:nvSpPr>
        <p:spPr>
          <a:xfrm>
            <a:off x="2895600" y="762000"/>
            <a:ext cx="8610599" cy="1295400"/>
          </a:xfrm>
          <a:prstGeom prst="rect">
            <a:avLst/>
          </a:prstGeom>
          <a:noFill/>
          <a:ln>
            <a:noFill/>
          </a:ln>
        </p:spPr>
        <p:txBody>
          <a:bodyPr anchorCtr="0" anchor="ctr" bIns="45700" lIns="91425" spcFirstLastPara="1" rIns="91425" wrap="square" tIns="45700"/>
          <a:lstStyle>
            <a:lvl1pPr lvl="0" marR="0" rtl="0" algn="r">
              <a:lnSpc>
                <a:spcPct val="90000"/>
              </a:lnSpc>
              <a:spcBef>
                <a:spcPts val="0"/>
              </a:spcBef>
              <a:spcAft>
                <a:spcPts val="0"/>
              </a:spcAft>
              <a:buClr>
                <a:schemeClr val="lt1"/>
              </a:buClr>
              <a:buSzPts val="4000"/>
              <a:buFont typeface="Century Gothic"/>
              <a:buNone/>
              <a:defRPr b="0" i="0" sz="4000" u="none" cap="none" strike="noStrike">
                <a:solidFill>
                  <a:schemeClr val="lt1"/>
                </a:solidFill>
                <a:latin typeface="Century Gothic"/>
                <a:ea typeface="Century Gothic"/>
                <a:cs typeface="Century Gothic"/>
                <a:sym typeface="Century Gothic"/>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5" name="Shape 115"/>
          <p:cNvSpPr txBox="1"/>
          <p:nvPr>
            <p:ph idx="1" type="body"/>
          </p:nvPr>
        </p:nvSpPr>
        <p:spPr>
          <a:xfrm>
            <a:off x="688618" y="4191000"/>
            <a:ext cx="3451582" cy="682765"/>
          </a:xfrm>
          <a:prstGeom prst="rect">
            <a:avLst/>
          </a:prstGeom>
          <a:noFill/>
          <a:ln>
            <a:noFill/>
          </a:ln>
        </p:spPr>
        <p:txBody>
          <a:bodyPr anchorCtr="0" anchor="b" bIns="45700" lIns="91425" spcFirstLastPara="1" rIns="91425" wrap="square" tIns="45700"/>
          <a:lstStyle>
            <a:lvl1pPr indent="-228600" lvl="0" marL="457200" marR="0" rtl="0" algn="l">
              <a:lnSpc>
                <a:spcPct val="90000"/>
              </a:lnSpc>
              <a:spcBef>
                <a:spcPts val="1000"/>
              </a:spcBef>
              <a:spcAft>
                <a:spcPts val="0"/>
              </a:spcAft>
              <a:buClr>
                <a:schemeClr val="lt1"/>
              </a:buClr>
              <a:buSzPts val="2400"/>
              <a:buFont typeface="Arial"/>
              <a:buNone/>
              <a:defRPr b="0" i="0" sz="2400" u="none" cap="none" strike="noStrike">
                <a:solidFill>
                  <a:schemeClr val="lt1"/>
                </a:solidFill>
                <a:latin typeface="Century Gothic"/>
                <a:ea typeface="Century Gothic"/>
                <a:cs typeface="Century Gothic"/>
                <a:sym typeface="Century Gothic"/>
              </a:defRPr>
            </a:lvl1pPr>
            <a:lvl2pPr indent="-228600" lvl="1" marL="914400" marR="0" rtl="0" algn="l">
              <a:lnSpc>
                <a:spcPct val="90000"/>
              </a:lnSpc>
              <a:spcBef>
                <a:spcPts val="500"/>
              </a:spcBef>
              <a:spcAft>
                <a:spcPts val="0"/>
              </a:spcAft>
              <a:buClr>
                <a:schemeClr val="lt1"/>
              </a:buClr>
              <a:buSzPts val="2000"/>
              <a:buFont typeface="Arial"/>
              <a:buNone/>
              <a:defRPr b="1" i="0" sz="2000" u="none" cap="none" strike="noStrike">
                <a:solidFill>
                  <a:schemeClr val="lt1"/>
                </a:solidFill>
                <a:latin typeface="Century Gothic"/>
                <a:ea typeface="Century Gothic"/>
                <a:cs typeface="Century Gothic"/>
                <a:sym typeface="Century Gothic"/>
              </a:defRPr>
            </a:lvl2pPr>
            <a:lvl3pPr indent="-228600" lvl="2" marL="1371600" marR="0" rtl="0" algn="l">
              <a:lnSpc>
                <a:spcPct val="90000"/>
              </a:lnSpc>
              <a:spcBef>
                <a:spcPts val="500"/>
              </a:spcBef>
              <a:spcAft>
                <a:spcPts val="0"/>
              </a:spcAft>
              <a:buClr>
                <a:schemeClr val="lt1"/>
              </a:buClr>
              <a:buSzPts val="1800"/>
              <a:buFont typeface="Arial"/>
              <a:buNone/>
              <a:defRPr b="1" i="0" sz="1800" u="none" cap="none" strike="noStrike">
                <a:solidFill>
                  <a:schemeClr val="lt1"/>
                </a:solidFill>
                <a:latin typeface="Century Gothic"/>
                <a:ea typeface="Century Gothic"/>
                <a:cs typeface="Century Gothic"/>
                <a:sym typeface="Century Gothic"/>
              </a:defRPr>
            </a:lvl3pPr>
            <a:lvl4pPr indent="-228600" lvl="3" marL="1828800" marR="0" rtl="0" algn="l">
              <a:lnSpc>
                <a:spcPct val="90000"/>
              </a:lnSpc>
              <a:spcBef>
                <a:spcPts val="500"/>
              </a:spcBef>
              <a:spcAft>
                <a:spcPts val="0"/>
              </a:spcAft>
              <a:buClr>
                <a:schemeClr val="lt1"/>
              </a:buClr>
              <a:buSzPts val="1600"/>
              <a:buFont typeface="Arial"/>
              <a:buNone/>
              <a:defRPr b="1" i="0" sz="1600" u="none" cap="none" strike="noStrike">
                <a:solidFill>
                  <a:schemeClr val="lt1"/>
                </a:solidFill>
                <a:latin typeface="Century Gothic"/>
                <a:ea typeface="Century Gothic"/>
                <a:cs typeface="Century Gothic"/>
                <a:sym typeface="Century Gothic"/>
              </a:defRPr>
            </a:lvl4pPr>
            <a:lvl5pPr indent="-228600" lvl="4" marL="2286000" marR="0" rtl="0" algn="l">
              <a:lnSpc>
                <a:spcPct val="90000"/>
              </a:lnSpc>
              <a:spcBef>
                <a:spcPts val="500"/>
              </a:spcBef>
              <a:spcAft>
                <a:spcPts val="0"/>
              </a:spcAft>
              <a:buClr>
                <a:schemeClr val="lt1"/>
              </a:buClr>
              <a:buSzPts val="1600"/>
              <a:buFont typeface="Arial"/>
              <a:buNone/>
              <a:defRPr b="1" i="0" sz="1600" u="none" cap="none" strike="noStrike">
                <a:solidFill>
                  <a:schemeClr val="lt1"/>
                </a:solidFill>
                <a:latin typeface="Century Gothic"/>
                <a:ea typeface="Century Gothic"/>
                <a:cs typeface="Century Gothic"/>
                <a:sym typeface="Century Gothic"/>
              </a:defRPr>
            </a:lvl5pPr>
            <a:lvl6pPr indent="-228600" lvl="5" marL="2743200" marR="0" rtl="0" algn="l">
              <a:lnSpc>
                <a:spcPct val="90000"/>
              </a:lnSpc>
              <a:spcBef>
                <a:spcPts val="500"/>
              </a:spcBef>
              <a:spcAft>
                <a:spcPts val="0"/>
              </a:spcAft>
              <a:buClr>
                <a:schemeClr val="lt1"/>
              </a:buClr>
              <a:buSzPts val="1600"/>
              <a:buFont typeface="Arial"/>
              <a:buNone/>
              <a:defRPr b="1" i="0" sz="1600" u="none" cap="none" strike="noStrike">
                <a:solidFill>
                  <a:schemeClr val="lt1"/>
                </a:solidFill>
                <a:latin typeface="Century Gothic"/>
                <a:ea typeface="Century Gothic"/>
                <a:cs typeface="Century Gothic"/>
                <a:sym typeface="Century Gothic"/>
              </a:defRPr>
            </a:lvl6pPr>
            <a:lvl7pPr indent="-228600" lvl="6" marL="3200400" marR="0" rtl="0" algn="l">
              <a:lnSpc>
                <a:spcPct val="90000"/>
              </a:lnSpc>
              <a:spcBef>
                <a:spcPts val="500"/>
              </a:spcBef>
              <a:spcAft>
                <a:spcPts val="0"/>
              </a:spcAft>
              <a:buClr>
                <a:schemeClr val="lt1"/>
              </a:buClr>
              <a:buSzPts val="1600"/>
              <a:buFont typeface="Arial"/>
              <a:buNone/>
              <a:defRPr b="1" i="0" sz="1600" u="none" cap="none" strike="noStrike">
                <a:solidFill>
                  <a:schemeClr val="lt1"/>
                </a:solidFill>
                <a:latin typeface="Century Gothic"/>
                <a:ea typeface="Century Gothic"/>
                <a:cs typeface="Century Gothic"/>
                <a:sym typeface="Century Gothic"/>
              </a:defRPr>
            </a:lvl7pPr>
            <a:lvl8pPr indent="-228600" lvl="7" marL="3657600" marR="0" rtl="0" algn="l">
              <a:lnSpc>
                <a:spcPct val="90000"/>
              </a:lnSpc>
              <a:spcBef>
                <a:spcPts val="500"/>
              </a:spcBef>
              <a:spcAft>
                <a:spcPts val="0"/>
              </a:spcAft>
              <a:buClr>
                <a:schemeClr val="lt1"/>
              </a:buClr>
              <a:buSzPts val="1600"/>
              <a:buFont typeface="Arial"/>
              <a:buNone/>
              <a:defRPr b="1" i="0" sz="1600" u="none" cap="none" strike="noStrike">
                <a:solidFill>
                  <a:schemeClr val="lt1"/>
                </a:solidFill>
                <a:latin typeface="Century Gothic"/>
                <a:ea typeface="Century Gothic"/>
                <a:cs typeface="Century Gothic"/>
                <a:sym typeface="Century Gothic"/>
              </a:defRPr>
            </a:lvl8pPr>
            <a:lvl9pPr indent="-228600" lvl="8" marL="4114800" marR="0" rtl="0" algn="l">
              <a:lnSpc>
                <a:spcPct val="90000"/>
              </a:lnSpc>
              <a:spcBef>
                <a:spcPts val="500"/>
              </a:spcBef>
              <a:spcAft>
                <a:spcPts val="0"/>
              </a:spcAft>
              <a:buClr>
                <a:schemeClr val="lt1"/>
              </a:buClr>
              <a:buSzPts val="1600"/>
              <a:buFont typeface="Arial"/>
              <a:buNone/>
              <a:defRPr b="1" i="0" sz="1600" u="none" cap="none" strike="noStrike">
                <a:solidFill>
                  <a:schemeClr val="lt1"/>
                </a:solidFill>
                <a:latin typeface="Century Gothic"/>
                <a:ea typeface="Century Gothic"/>
                <a:cs typeface="Century Gothic"/>
                <a:sym typeface="Century Gothic"/>
              </a:defRPr>
            </a:lvl9pPr>
          </a:lstStyle>
          <a:p/>
        </p:txBody>
      </p:sp>
      <p:sp>
        <p:nvSpPr>
          <p:cNvPr id="116" name="Shape 116"/>
          <p:cNvSpPr/>
          <p:nvPr>
            <p:ph idx="2" type="pic"/>
          </p:nvPr>
        </p:nvSpPr>
        <p:spPr>
          <a:xfrm>
            <a:off x="688618" y="2362200"/>
            <a:ext cx="3451582" cy="1524000"/>
          </a:xfrm>
          <a:prstGeom prst="roundRect">
            <a:avLst>
              <a:gd fmla="val 0" name="adj"/>
            </a:avLst>
          </a:prstGeom>
          <a:noFill/>
          <a:ln>
            <a:noFill/>
          </a:ln>
          <a:effectLst>
            <a:outerShdw blurRad="50800" rotWithShape="0" algn="tl" dir="5400000" dist="50800">
              <a:srgbClr val="000000">
                <a:alpha val="42745"/>
              </a:srgbClr>
            </a:outerShdw>
          </a:effectLst>
        </p:spPr>
        <p:txBody>
          <a:bodyPr anchorCtr="0" anchor="t" bIns="45700" lIns="91425" spcFirstLastPara="1" rIns="91425" wrap="square" tIns="45700"/>
          <a:lstStyle>
            <a:lvl1pPr lvl="0" marR="0" rtl="0" algn="ctr">
              <a:lnSpc>
                <a:spcPct val="90000"/>
              </a:lnSpc>
              <a:spcBef>
                <a:spcPts val="1000"/>
              </a:spcBef>
              <a:spcAft>
                <a:spcPts val="0"/>
              </a:spcAft>
              <a:buClr>
                <a:schemeClr val="lt1"/>
              </a:buClr>
              <a:buSzPts val="1600"/>
              <a:buFont typeface="Arial"/>
              <a:buNone/>
              <a:defRPr b="0" i="0" sz="1600" u="none" cap="none" strike="noStrike">
                <a:solidFill>
                  <a:schemeClr val="lt1"/>
                </a:solidFill>
                <a:latin typeface="Century Gothic"/>
                <a:ea typeface="Century Gothic"/>
                <a:cs typeface="Century Gothic"/>
                <a:sym typeface="Century Gothic"/>
              </a:defRPr>
            </a:lvl1pPr>
            <a:lvl2pPr lvl="1" marR="0" rtl="0" algn="l">
              <a:lnSpc>
                <a:spcPct val="90000"/>
              </a:lnSpc>
              <a:spcBef>
                <a:spcPts val="500"/>
              </a:spcBef>
              <a:spcAft>
                <a:spcPts val="0"/>
              </a:spcAft>
              <a:buClr>
                <a:schemeClr val="lt1"/>
              </a:buClr>
              <a:buSzPts val="1600"/>
              <a:buFont typeface="Arial"/>
              <a:buNone/>
              <a:defRPr b="0" i="0" sz="1600" u="none" cap="none" strike="noStrike">
                <a:solidFill>
                  <a:schemeClr val="lt1"/>
                </a:solidFill>
                <a:latin typeface="Century Gothic"/>
                <a:ea typeface="Century Gothic"/>
                <a:cs typeface="Century Gothic"/>
                <a:sym typeface="Century Gothic"/>
              </a:defRPr>
            </a:lvl2pPr>
            <a:lvl3pPr lvl="2" marR="0" rtl="0" algn="l">
              <a:lnSpc>
                <a:spcPct val="90000"/>
              </a:lnSpc>
              <a:spcBef>
                <a:spcPts val="500"/>
              </a:spcBef>
              <a:spcAft>
                <a:spcPts val="0"/>
              </a:spcAft>
              <a:buClr>
                <a:schemeClr val="lt1"/>
              </a:buClr>
              <a:buSzPts val="1600"/>
              <a:buFont typeface="Arial"/>
              <a:buNone/>
              <a:defRPr b="0" i="0" sz="1600" u="none" cap="none" strike="noStrike">
                <a:solidFill>
                  <a:schemeClr val="lt1"/>
                </a:solidFill>
                <a:latin typeface="Century Gothic"/>
                <a:ea typeface="Century Gothic"/>
                <a:cs typeface="Century Gothic"/>
                <a:sym typeface="Century Gothic"/>
              </a:defRPr>
            </a:lvl3pPr>
            <a:lvl4pPr lvl="3" marR="0" rtl="0" algn="l">
              <a:lnSpc>
                <a:spcPct val="90000"/>
              </a:lnSpc>
              <a:spcBef>
                <a:spcPts val="500"/>
              </a:spcBef>
              <a:spcAft>
                <a:spcPts val="0"/>
              </a:spcAft>
              <a:buClr>
                <a:schemeClr val="lt1"/>
              </a:buClr>
              <a:buSzPts val="1600"/>
              <a:buFont typeface="Arial"/>
              <a:buNone/>
              <a:defRPr b="0" i="0" sz="1600" u="none" cap="none" strike="noStrike">
                <a:solidFill>
                  <a:schemeClr val="lt1"/>
                </a:solidFill>
                <a:latin typeface="Century Gothic"/>
                <a:ea typeface="Century Gothic"/>
                <a:cs typeface="Century Gothic"/>
                <a:sym typeface="Century Gothic"/>
              </a:defRPr>
            </a:lvl4pPr>
            <a:lvl5pPr lvl="4" marR="0" rtl="0" algn="l">
              <a:lnSpc>
                <a:spcPct val="90000"/>
              </a:lnSpc>
              <a:spcBef>
                <a:spcPts val="500"/>
              </a:spcBef>
              <a:spcAft>
                <a:spcPts val="0"/>
              </a:spcAft>
              <a:buClr>
                <a:schemeClr val="lt1"/>
              </a:buClr>
              <a:buSzPts val="1600"/>
              <a:buFont typeface="Arial"/>
              <a:buNone/>
              <a:defRPr b="0" i="0" sz="1600" u="none" cap="none" strike="noStrike">
                <a:solidFill>
                  <a:schemeClr val="lt1"/>
                </a:solidFill>
                <a:latin typeface="Century Gothic"/>
                <a:ea typeface="Century Gothic"/>
                <a:cs typeface="Century Gothic"/>
                <a:sym typeface="Century Gothic"/>
              </a:defRPr>
            </a:lvl5pPr>
            <a:lvl6pPr lvl="5" marR="0" rtl="0" algn="l">
              <a:lnSpc>
                <a:spcPct val="90000"/>
              </a:lnSpc>
              <a:spcBef>
                <a:spcPts val="500"/>
              </a:spcBef>
              <a:spcAft>
                <a:spcPts val="0"/>
              </a:spcAft>
              <a:buClr>
                <a:schemeClr val="lt1"/>
              </a:buClr>
              <a:buSzPts val="1600"/>
              <a:buFont typeface="Arial"/>
              <a:buNone/>
              <a:defRPr b="0" i="0" sz="1600" u="none" cap="none" strike="noStrike">
                <a:solidFill>
                  <a:schemeClr val="lt1"/>
                </a:solidFill>
                <a:latin typeface="Century Gothic"/>
                <a:ea typeface="Century Gothic"/>
                <a:cs typeface="Century Gothic"/>
                <a:sym typeface="Century Gothic"/>
              </a:defRPr>
            </a:lvl6pPr>
            <a:lvl7pPr lvl="6" marR="0" rtl="0" algn="l">
              <a:lnSpc>
                <a:spcPct val="90000"/>
              </a:lnSpc>
              <a:spcBef>
                <a:spcPts val="500"/>
              </a:spcBef>
              <a:spcAft>
                <a:spcPts val="0"/>
              </a:spcAft>
              <a:buClr>
                <a:schemeClr val="lt1"/>
              </a:buClr>
              <a:buSzPts val="1600"/>
              <a:buFont typeface="Arial"/>
              <a:buNone/>
              <a:defRPr b="0" i="0" sz="1600" u="none" cap="none" strike="noStrike">
                <a:solidFill>
                  <a:schemeClr val="lt1"/>
                </a:solidFill>
                <a:latin typeface="Century Gothic"/>
                <a:ea typeface="Century Gothic"/>
                <a:cs typeface="Century Gothic"/>
                <a:sym typeface="Century Gothic"/>
              </a:defRPr>
            </a:lvl7pPr>
            <a:lvl8pPr lvl="7" marR="0" rtl="0" algn="l">
              <a:lnSpc>
                <a:spcPct val="90000"/>
              </a:lnSpc>
              <a:spcBef>
                <a:spcPts val="500"/>
              </a:spcBef>
              <a:spcAft>
                <a:spcPts val="0"/>
              </a:spcAft>
              <a:buClr>
                <a:schemeClr val="lt1"/>
              </a:buClr>
              <a:buSzPts val="1600"/>
              <a:buFont typeface="Arial"/>
              <a:buNone/>
              <a:defRPr b="0" i="0" sz="1600" u="none" cap="none" strike="noStrike">
                <a:solidFill>
                  <a:schemeClr val="lt1"/>
                </a:solidFill>
                <a:latin typeface="Century Gothic"/>
                <a:ea typeface="Century Gothic"/>
                <a:cs typeface="Century Gothic"/>
                <a:sym typeface="Century Gothic"/>
              </a:defRPr>
            </a:lvl8pPr>
            <a:lvl9pPr lvl="8" marR="0" rtl="0" algn="l">
              <a:lnSpc>
                <a:spcPct val="90000"/>
              </a:lnSpc>
              <a:spcBef>
                <a:spcPts val="500"/>
              </a:spcBef>
              <a:spcAft>
                <a:spcPts val="0"/>
              </a:spcAft>
              <a:buClr>
                <a:schemeClr val="lt1"/>
              </a:buClr>
              <a:buSzPts val="1600"/>
              <a:buFont typeface="Arial"/>
              <a:buNone/>
              <a:defRPr b="0" i="0" sz="1600" u="none" cap="none" strike="noStrike">
                <a:solidFill>
                  <a:schemeClr val="lt1"/>
                </a:solidFill>
                <a:latin typeface="Century Gothic"/>
                <a:ea typeface="Century Gothic"/>
                <a:cs typeface="Century Gothic"/>
                <a:sym typeface="Century Gothic"/>
              </a:defRPr>
            </a:lvl9pPr>
          </a:lstStyle>
          <a:p/>
        </p:txBody>
      </p:sp>
      <p:sp>
        <p:nvSpPr>
          <p:cNvPr id="117" name="Shape 117"/>
          <p:cNvSpPr txBox="1"/>
          <p:nvPr>
            <p:ph idx="3" type="body"/>
          </p:nvPr>
        </p:nvSpPr>
        <p:spPr>
          <a:xfrm>
            <a:off x="688618" y="4873764"/>
            <a:ext cx="3451582" cy="1344921"/>
          </a:xfrm>
          <a:prstGeom prst="rect">
            <a:avLst/>
          </a:prstGeom>
          <a:noFill/>
          <a:ln>
            <a:noFill/>
          </a:ln>
        </p:spPr>
        <p:txBody>
          <a:bodyPr anchorCtr="0" anchor="t" bIns="45700" lIns="91425" spcFirstLastPara="1" rIns="91425" wrap="square" tIns="45700"/>
          <a:lstStyle>
            <a:lvl1pPr indent="-228600" lvl="0" marL="457200" marR="0" rtl="0" algn="l">
              <a:lnSpc>
                <a:spcPct val="90000"/>
              </a:lnSpc>
              <a:spcBef>
                <a:spcPts val="1000"/>
              </a:spcBef>
              <a:spcAft>
                <a:spcPts val="0"/>
              </a:spcAft>
              <a:buClr>
                <a:schemeClr val="lt1"/>
              </a:buClr>
              <a:buSzPts val="1400"/>
              <a:buFont typeface="Arial"/>
              <a:buNone/>
              <a:defRPr b="0" i="0" sz="1400" u="none" cap="none" strike="noStrike">
                <a:solidFill>
                  <a:schemeClr val="lt1"/>
                </a:solidFill>
                <a:latin typeface="Century Gothic"/>
                <a:ea typeface="Century Gothic"/>
                <a:cs typeface="Century Gothic"/>
                <a:sym typeface="Century Gothic"/>
              </a:defRPr>
            </a:lvl1pPr>
            <a:lvl2pPr indent="-228600" lvl="1" marL="914400" marR="0" rtl="0" algn="l">
              <a:lnSpc>
                <a:spcPct val="90000"/>
              </a:lnSpc>
              <a:spcBef>
                <a:spcPts val="500"/>
              </a:spcBef>
              <a:spcAft>
                <a:spcPts val="0"/>
              </a:spcAft>
              <a:buClr>
                <a:schemeClr val="lt1"/>
              </a:buClr>
              <a:buSzPts val="1200"/>
              <a:buFont typeface="Arial"/>
              <a:buNone/>
              <a:defRPr b="0" i="0" sz="1200" u="none" cap="none" strike="noStrike">
                <a:solidFill>
                  <a:schemeClr val="lt1"/>
                </a:solidFill>
                <a:latin typeface="Century Gothic"/>
                <a:ea typeface="Century Gothic"/>
                <a:cs typeface="Century Gothic"/>
                <a:sym typeface="Century Gothic"/>
              </a:defRPr>
            </a:lvl2pPr>
            <a:lvl3pPr indent="-228600" lvl="2" marL="1371600" marR="0" rtl="0" algn="l">
              <a:lnSpc>
                <a:spcPct val="90000"/>
              </a:lnSpc>
              <a:spcBef>
                <a:spcPts val="500"/>
              </a:spcBef>
              <a:spcAft>
                <a:spcPts val="0"/>
              </a:spcAft>
              <a:buClr>
                <a:schemeClr val="lt1"/>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228600" lvl="3" marL="1828800" marR="0" rtl="0" algn="l">
              <a:lnSpc>
                <a:spcPct val="90000"/>
              </a:lnSpc>
              <a:spcBef>
                <a:spcPts val="500"/>
              </a:spcBef>
              <a:spcAft>
                <a:spcPts val="0"/>
              </a:spcAft>
              <a:buClr>
                <a:schemeClr val="lt1"/>
              </a:buClr>
              <a:buSzPts val="900"/>
              <a:buFont typeface="Arial"/>
              <a:buNone/>
              <a:defRPr b="0" i="0" sz="900" u="none" cap="none" strike="noStrike">
                <a:solidFill>
                  <a:schemeClr val="lt1"/>
                </a:solidFill>
                <a:latin typeface="Century Gothic"/>
                <a:ea typeface="Century Gothic"/>
                <a:cs typeface="Century Gothic"/>
                <a:sym typeface="Century Gothic"/>
              </a:defRPr>
            </a:lvl4pPr>
            <a:lvl5pPr indent="-228600" lvl="4" marL="2286000" marR="0" rtl="0" algn="l">
              <a:lnSpc>
                <a:spcPct val="90000"/>
              </a:lnSpc>
              <a:spcBef>
                <a:spcPts val="500"/>
              </a:spcBef>
              <a:spcAft>
                <a:spcPts val="0"/>
              </a:spcAft>
              <a:buClr>
                <a:schemeClr val="lt1"/>
              </a:buClr>
              <a:buSzPts val="900"/>
              <a:buFont typeface="Arial"/>
              <a:buNone/>
              <a:defRPr b="0" i="0" sz="900" u="none" cap="none" strike="noStrike">
                <a:solidFill>
                  <a:schemeClr val="lt1"/>
                </a:solidFill>
                <a:latin typeface="Century Gothic"/>
                <a:ea typeface="Century Gothic"/>
                <a:cs typeface="Century Gothic"/>
                <a:sym typeface="Century Gothic"/>
              </a:defRPr>
            </a:lvl5pPr>
            <a:lvl6pPr indent="-228600" lvl="5" marL="2743200" marR="0" rtl="0" algn="l">
              <a:lnSpc>
                <a:spcPct val="90000"/>
              </a:lnSpc>
              <a:spcBef>
                <a:spcPts val="500"/>
              </a:spcBef>
              <a:spcAft>
                <a:spcPts val="0"/>
              </a:spcAft>
              <a:buClr>
                <a:schemeClr val="lt1"/>
              </a:buClr>
              <a:buSzPts val="900"/>
              <a:buFont typeface="Arial"/>
              <a:buNone/>
              <a:defRPr b="0" i="0" sz="900" u="none" cap="none" strike="noStrike">
                <a:solidFill>
                  <a:schemeClr val="lt1"/>
                </a:solidFill>
                <a:latin typeface="Century Gothic"/>
                <a:ea typeface="Century Gothic"/>
                <a:cs typeface="Century Gothic"/>
                <a:sym typeface="Century Gothic"/>
              </a:defRPr>
            </a:lvl6pPr>
            <a:lvl7pPr indent="-228600" lvl="6" marL="3200400" marR="0" rtl="0" algn="l">
              <a:lnSpc>
                <a:spcPct val="90000"/>
              </a:lnSpc>
              <a:spcBef>
                <a:spcPts val="500"/>
              </a:spcBef>
              <a:spcAft>
                <a:spcPts val="0"/>
              </a:spcAft>
              <a:buClr>
                <a:schemeClr val="lt1"/>
              </a:buClr>
              <a:buSzPts val="900"/>
              <a:buFont typeface="Arial"/>
              <a:buNone/>
              <a:defRPr b="0" i="0" sz="900" u="none" cap="none" strike="noStrike">
                <a:solidFill>
                  <a:schemeClr val="lt1"/>
                </a:solidFill>
                <a:latin typeface="Century Gothic"/>
                <a:ea typeface="Century Gothic"/>
                <a:cs typeface="Century Gothic"/>
                <a:sym typeface="Century Gothic"/>
              </a:defRPr>
            </a:lvl7pPr>
            <a:lvl8pPr indent="-228600" lvl="7" marL="3657600" marR="0" rtl="0" algn="l">
              <a:lnSpc>
                <a:spcPct val="90000"/>
              </a:lnSpc>
              <a:spcBef>
                <a:spcPts val="500"/>
              </a:spcBef>
              <a:spcAft>
                <a:spcPts val="0"/>
              </a:spcAft>
              <a:buClr>
                <a:schemeClr val="lt1"/>
              </a:buClr>
              <a:buSzPts val="900"/>
              <a:buFont typeface="Arial"/>
              <a:buNone/>
              <a:defRPr b="0" i="0" sz="900" u="none" cap="none" strike="noStrike">
                <a:solidFill>
                  <a:schemeClr val="lt1"/>
                </a:solidFill>
                <a:latin typeface="Century Gothic"/>
                <a:ea typeface="Century Gothic"/>
                <a:cs typeface="Century Gothic"/>
                <a:sym typeface="Century Gothic"/>
              </a:defRPr>
            </a:lvl8pPr>
            <a:lvl9pPr indent="-228600" lvl="8" marL="4114800" marR="0" rtl="0" algn="l">
              <a:lnSpc>
                <a:spcPct val="90000"/>
              </a:lnSpc>
              <a:spcBef>
                <a:spcPts val="500"/>
              </a:spcBef>
              <a:spcAft>
                <a:spcPts val="0"/>
              </a:spcAft>
              <a:buClr>
                <a:schemeClr val="lt1"/>
              </a:buClr>
              <a:buSzPts val="900"/>
              <a:buFont typeface="Arial"/>
              <a:buNone/>
              <a:defRPr b="0" i="0" sz="900" u="none" cap="none" strike="noStrike">
                <a:solidFill>
                  <a:schemeClr val="lt1"/>
                </a:solidFill>
                <a:latin typeface="Century Gothic"/>
                <a:ea typeface="Century Gothic"/>
                <a:cs typeface="Century Gothic"/>
                <a:sym typeface="Century Gothic"/>
              </a:defRPr>
            </a:lvl9pPr>
          </a:lstStyle>
          <a:p/>
        </p:txBody>
      </p:sp>
      <p:sp>
        <p:nvSpPr>
          <p:cNvPr id="118" name="Shape 118"/>
          <p:cNvSpPr txBox="1"/>
          <p:nvPr>
            <p:ph idx="4" type="body"/>
          </p:nvPr>
        </p:nvSpPr>
        <p:spPr>
          <a:xfrm>
            <a:off x="4374263" y="4191000"/>
            <a:ext cx="3448935" cy="682765"/>
          </a:xfrm>
          <a:prstGeom prst="rect">
            <a:avLst/>
          </a:prstGeom>
          <a:noFill/>
          <a:ln>
            <a:noFill/>
          </a:ln>
        </p:spPr>
        <p:txBody>
          <a:bodyPr anchorCtr="0" anchor="b" bIns="45700" lIns="91425" spcFirstLastPara="1" rIns="91425" wrap="square" tIns="45700"/>
          <a:lstStyle>
            <a:lvl1pPr indent="-228600" lvl="0" marL="457200" marR="0" rtl="0" algn="l">
              <a:lnSpc>
                <a:spcPct val="90000"/>
              </a:lnSpc>
              <a:spcBef>
                <a:spcPts val="1000"/>
              </a:spcBef>
              <a:spcAft>
                <a:spcPts val="0"/>
              </a:spcAft>
              <a:buClr>
                <a:schemeClr val="lt1"/>
              </a:buClr>
              <a:buSzPts val="2400"/>
              <a:buFont typeface="Arial"/>
              <a:buNone/>
              <a:defRPr b="0" i="0" sz="2400" u="none" cap="none" strike="noStrike">
                <a:solidFill>
                  <a:schemeClr val="lt1"/>
                </a:solidFill>
                <a:latin typeface="Century Gothic"/>
                <a:ea typeface="Century Gothic"/>
                <a:cs typeface="Century Gothic"/>
                <a:sym typeface="Century Gothic"/>
              </a:defRPr>
            </a:lvl1pPr>
            <a:lvl2pPr indent="-228600" lvl="1" marL="914400" marR="0" rtl="0" algn="l">
              <a:lnSpc>
                <a:spcPct val="90000"/>
              </a:lnSpc>
              <a:spcBef>
                <a:spcPts val="500"/>
              </a:spcBef>
              <a:spcAft>
                <a:spcPts val="0"/>
              </a:spcAft>
              <a:buClr>
                <a:schemeClr val="lt1"/>
              </a:buClr>
              <a:buSzPts val="2000"/>
              <a:buFont typeface="Arial"/>
              <a:buNone/>
              <a:defRPr b="1" i="0" sz="2000" u="none" cap="none" strike="noStrike">
                <a:solidFill>
                  <a:schemeClr val="lt1"/>
                </a:solidFill>
                <a:latin typeface="Century Gothic"/>
                <a:ea typeface="Century Gothic"/>
                <a:cs typeface="Century Gothic"/>
                <a:sym typeface="Century Gothic"/>
              </a:defRPr>
            </a:lvl2pPr>
            <a:lvl3pPr indent="-228600" lvl="2" marL="1371600" marR="0" rtl="0" algn="l">
              <a:lnSpc>
                <a:spcPct val="90000"/>
              </a:lnSpc>
              <a:spcBef>
                <a:spcPts val="500"/>
              </a:spcBef>
              <a:spcAft>
                <a:spcPts val="0"/>
              </a:spcAft>
              <a:buClr>
                <a:schemeClr val="lt1"/>
              </a:buClr>
              <a:buSzPts val="1800"/>
              <a:buFont typeface="Arial"/>
              <a:buNone/>
              <a:defRPr b="1" i="0" sz="1800" u="none" cap="none" strike="noStrike">
                <a:solidFill>
                  <a:schemeClr val="lt1"/>
                </a:solidFill>
                <a:latin typeface="Century Gothic"/>
                <a:ea typeface="Century Gothic"/>
                <a:cs typeface="Century Gothic"/>
                <a:sym typeface="Century Gothic"/>
              </a:defRPr>
            </a:lvl3pPr>
            <a:lvl4pPr indent="-228600" lvl="3" marL="1828800" marR="0" rtl="0" algn="l">
              <a:lnSpc>
                <a:spcPct val="90000"/>
              </a:lnSpc>
              <a:spcBef>
                <a:spcPts val="500"/>
              </a:spcBef>
              <a:spcAft>
                <a:spcPts val="0"/>
              </a:spcAft>
              <a:buClr>
                <a:schemeClr val="lt1"/>
              </a:buClr>
              <a:buSzPts val="1600"/>
              <a:buFont typeface="Arial"/>
              <a:buNone/>
              <a:defRPr b="1" i="0" sz="1600" u="none" cap="none" strike="noStrike">
                <a:solidFill>
                  <a:schemeClr val="lt1"/>
                </a:solidFill>
                <a:latin typeface="Century Gothic"/>
                <a:ea typeface="Century Gothic"/>
                <a:cs typeface="Century Gothic"/>
                <a:sym typeface="Century Gothic"/>
              </a:defRPr>
            </a:lvl4pPr>
            <a:lvl5pPr indent="-228600" lvl="4" marL="2286000" marR="0" rtl="0" algn="l">
              <a:lnSpc>
                <a:spcPct val="90000"/>
              </a:lnSpc>
              <a:spcBef>
                <a:spcPts val="500"/>
              </a:spcBef>
              <a:spcAft>
                <a:spcPts val="0"/>
              </a:spcAft>
              <a:buClr>
                <a:schemeClr val="lt1"/>
              </a:buClr>
              <a:buSzPts val="1600"/>
              <a:buFont typeface="Arial"/>
              <a:buNone/>
              <a:defRPr b="1" i="0" sz="1600" u="none" cap="none" strike="noStrike">
                <a:solidFill>
                  <a:schemeClr val="lt1"/>
                </a:solidFill>
                <a:latin typeface="Century Gothic"/>
                <a:ea typeface="Century Gothic"/>
                <a:cs typeface="Century Gothic"/>
                <a:sym typeface="Century Gothic"/>
              </a:defRPr>
            </a:lvl5pPr>
            <a:lvl6pPr indent="-228600" lvl="5" marL="2743200" marR="0" rtl="0" algn="l">
              <a:lnSpc>
                <a:spcPct val="90000"/>
              </a:lnSpc>
              <a:spcBef>
                <a:spcPts val="500"/>
              </a:spcBef>
              <a:spcAft>
                <a:spcPts val="0"/>
              </a:spcAft>
              <a:buClr>
                <a:schemeClr val="lt1"/>
              </a:buClr>
              <a:buSzPts val="1600"/>
              <a:buFont typeface="Arial"/>
              <a:buNone/>
              <a:defRPr b="1" i="0" sz="1600" u="none" cap="none" strike="noStrike">
                <a:solidFill>
                  <a:schemeClr val="lt1"/>
                </a:solidFill>
                <a:latin typeface="Century Gothic"/>
                <a:ea typeface="Century Gothic"/>
                <a:cs typeface="Century Gothic"/>
                <a:sym typeface="Century Gothic"/>
              </a:defRPr>
            </a:lvl6pPr>
            <a:lvl7pPr indent="-228600" lvl="6" marL="3200400" marR="0" rtl="0" algn="l">
              <a:lnSpc>
                <a:spcPct val="90000"/>
              </a:lnSpc>
              <a:spcBef>
                <a:spcPts val="500"/>
              </a:spcBef>
              <a:spcAft>
                <a:spcPts val="0"/>
              </a:spcAft>
              <a:buClr>
                <a:schemeClr val="lt1"/>
              </a:buClr>
              <a:buSzPts val="1600"/>
              <a:buFont typeface="Arial"/>
              <a:buNone/>
              <a:defRPr b="1" i="0" sz="1600" u="none" cap="none" strike="noStrike">
                <a:solidFill>
                  <a:schemeClr val="lt1"/>
                </a:solidFill>
                <a:latin typeface="Century Gothic"/>
                <a:ea typeface="Century Gothic"/>
                <a:cs typeface="Century Gothic"/>
                <a:sym typeface="Century Gothic"/>
              </a:defRPr>
            </a:lvl7pPr>
            <a:lvl8pPr indent="-228600" lvl="7" marL="3657600" marR="0" rtl="0" algn="l">
              <a:lnSpc>
                <a:spcPct val="90000"/>
              </a:lnSpc>
              <a:spcBef>
                <a:spcPts val="500"/>
              </a:spcBef>
              <a:spcAft>
                <a:spcPts val="0"/>
              </a:spcAft>
              <a:buClr>
                <a:schemeClr val="lt1"/>
              </a:buClr>
              <a:buSzPts val="1600"/>
              <a:buFont typeface="Arial"/>
              <a:buNone/>
              <a:defRPr b="1" i="0" sz="1600" u="none" cap="none" strike="noStrike">
                <a:solidFill>
                  <a:schemeClr val="lt1"/>
                </a:solidFill>
                <a:latin typeface="Century Gothic"/>
                <a:ea typeface="Century Gothic"/>
                <a:cs typeface="Century Gothic"/>
                <a:sym typeface="Century Gothic"/>
              </a:defRPr>
            </a:lvl8pPr>
            <a:lvl9pPr indent="-228600" lvl="8" marL="4114800" marR="0" rtl="0" algn="l">
              <a:lnSpc>
                <a:spcPct val="90000"/>
              </a:lnSpc>
              <a:spcBef>
                <a:spcPts val="500"/>
              </a:spcBef>
              <a:spcAft>
                <a:spcPts val="0"/>
              </a:spcAft>
              <a:buClr>
                <a:schemeClr val="lt1"/>
              </a:buClr>
              <a:buSzPts val="1600"/>
              <a:buFont typeface="Arial"/>
              <a:buNone/>
              <a:defRPr b="1" i="0" sz="1600" u="none" cap="none" strike="noStrike">
                <a:solidFill>
                  <a:schemeClr val="lt1"/>
                </a:solidFill>
                <a:latin typeface="Century Gothic"/>
                <a:ea typeface="Century Gothic"/>
                <a:cs typeface="Century Gothic"/>
                <a:sym typeface="Century Gothic"/>
              </a:defRPr>
            </a:lvl9pPr>
          </a:lstStyle>
          <a:p/>
        </p:txBody>
      </p:sp>
      <p:sp>
        <p:nvSpPr>
          <p:cNvPr id="119" name="Shape 119"/>
          <p:cNvSpPr/>
          <p:nvPr>
            <p:ph idx="5" type="pic"/>
          </p:nvPr>
        </p:nvSpPr>
        <p:spPr>
          <a:xfrm>
            <a:off x="4374263" y="2362200"/>
            <a:ext cx="3448936" cy="1524000"/>
          </a:xfrm>
          <a:prstGeom prst="roundRect">
            <a:avLst>
              <a:gd fmla="val 0" name="adj"/>
            </a:avLst>
          </a:prstGeom>
          <a:noFill/>
          <a:ln>
            <a:noFill/>
          </a:ln>
          <a:effectLst>
            <a:outerShdw blurRad="50800" rotWithShape="0" algn="tl" dir="5400000" dist="50800">
              <a:srgbClr val="000000">
                <a:alpha val="42745"/>
              </a:srgbClr>
            </a:outerShdw>
          </a:effectLst>
        </p:spPr>
        <p:txBody>
          <a:bodyPr anchorCtr="0" anchor="t" bIns="45700" lIns="91425" spcFirstLastPara="1" rIns="91425" wrap="square" tIns="45700"/>
          <a:lstStyle>
            <a:lvl1pPr lvl="0" marR="0" rtl="0" algn="ctr">
              <a:lnSpc>
                <a:spcPct val="90000"/>
              </a:lnSpc>
              <a:spcBef>
                <a:spcPts val="1000"/>
              </a:spcBef>
              <a:spcAft>
                <a:spcPts val="0"/>
              </a:spcAft>
              <a:buClr>
                <a:schemeClr val="lt1"/>
              </a:buClr>
              <a:buSzPts val="1600"/>
              <a:buFont typeface="Arial"/>
              <a:buNone/>
              <a:defRPr b="0" i="0" sz="1600" u="none" cap="none" strike="noStrike">
                <a:solidFill>
                  <a:schemeClr val="lt1"/>
                </a:solidFill>
                <a:latin typeface="Century Gothic"/>
                <a:ea typeface="Century Gothic"/>
                <a:cs typeface="Century Gothic"/>
                <a:sym typeface="Century Gothic"/>
              </a:defRPr>
            </a:lvl1pPr>
            <a:lvl2pPr lvl="1" marR="0" rtl="0" algn="l">
              <a:lnSpc>
                <a:spcPct val="90000"/>
              </a:lnSpc>
              <a:spcBef>
                <a:spcPts val="500"/>
              </a:spcBef>
              <a:spcAft>
                <a:spcPts val="0"/>
              </a:spcAft>
              <a:buClr>
                <a:schemeClr val="lt1"/>
              </a:buClr>
              <a:buSzPts val="1600"/>
              <a:buFont typeface="Arial"/>
              <a:buNone/>
              <a:defRPr b="0" i="0" sz="1600" u="none" cap="none" strike="noStrike">
                <a:solidFill>
                  <a:schemeClr val="lt1"/>
                </a:solidFill>
                <a:latin typeface="Century Gothic"/>
                <a:ea typeface="Century Gothic"/>
                <a:cs typeface="Century Gothic"/>
                <a:sym typeface="Century Gothic"/>
              </a:defRPr>
            </a:lvl2pPr>
            <a:lvl3pPr lvl="2" marR="0" rtl="0" algn="l">
              <a:lnSpc>
                <a:spcPct val="90000"/>
              </a:lnSpc>
              <a:spcBef>
                <a:spcPts val="500"/>
              </a:spcBef>
              <a:spcAft>
                <a:spcPts val="0"/>
              </a:spcAft>
              <a:buClr>
                <a:schemeClr val="lt1"/>
              </a:buClr>
              <a:buSzPts val="1600"/>
              <a:buFont typeface="Arial"/>
              <a:buNone/>
              <a:defRPr b="0" i="0" sz="1600" u="none" cap="none" strike="noStrike">
                <a:solidFill>
                  <a:schemeClr val="lt1"/>
                </a:solidFill>
                <a:latin typeface="Century Gothic"/>
                <a:ea typeface="Century Gothic"/>
                <a:cs typeface="Century Gothic"/>
                <a:sym typeface="Century Gothic"/>
              </a:defRPr>
            </a:lvl3pPr>
            <a:lvl4pPr lvl="3" marR="0" rtl="0" algn="l">
              <a:lnSpc>
                <a:spcPct val="90000"/>
              </a:lnSpc>
              <a:spcBef>
                <a:spcPts val="500"/>
              </a:spcBef>
              <a:spcAft>
                <a:spcPts val="0"/>
              </a:spcAft>
              <a:buClr>
                <a:schemeClr val="lt1"/>
              </a:buClr>
              <a:buSzPts val="1600"/>
              <a:buFont typeface="Arial"/>
              <a:buNone/>
              <a:defRPr b="0" i="0" sz="1600" u="none" cap="none" strike="noStrike">
                <a:solidFill>
                  <a:schemeClr val="lt1"/>
                </a:solidFill>
                <a:latin typeface="Century Gothic"/>
                <a:ea typeface="Century Gothic"/>
                <a:cs typeface="Century Gothic"/>
                <a:sym typeface="Century Gothic"/>
              </a:defRPr>
            </a:lvl4pPr>
            <a:lvl5pPr lvl="4" marR="0" rtl="0" algn="l">
              <a:lnSpc>
                <a:spcPct val="90000"/>
              </a:lnSpc>
              <a:spcBef>
                <a:spcPts val="500"/>
              </a:spcBef>
              <a:spcAft>
                <a:spcPts val="0"/>
              </a:spcAft>
              <a:buClr>
                <a:schemeClr val="lt1"/>
              </a:buClr>
              <a:buSzPts val="1600"/>
              <a:buFont typeface="Arial"/>
              <a:buNone/>
              <a:defRPr b="0" i="0" sz="1600" u="none" cap="none" strike="noStrike">
                <a:solidFill>
                  <a:schemeClr val="lt1"/>
                </a:solidFill>
                <a:latin typeface="Century Gothic"/>
                <a:ea typeface="Century Gothic"/>
                <a:cs typeface="Century Gothic"/>
                <a:sym typeface="Century Gothic"/>
              </a:defRPr>
            </a:lvl5pPr>
            <a:lvl6pPr lvl="5" marR="0" rtl="0" algn="l">
              <a:lnSpc>
                <a:spcPct val="90000"/>
              </a:lnSpc>
              <a:spcBef>
                <a:spcPts val="500"/>
              </a:spcBef>
              <a:spcAft>
                <a:spcPts val="0"/>
              </a:spcAft>
              <a:buClr>
                <a:schemeClr val="lt1"/>
              </a:buClr>
              <a:buSzPts val="1600"/>
              <a:buFont typeface="Arial"/>
              <a:buNone/>
              <a:defRPr b="0" i="0" sz="1600" u="none" cap="none" strike="noStrike">
                <a:solidFill>
                  <a:schemeClr val="lt1"/>
                </a:solidFill>
                <a:latin typeface="Century Gothic"/>
                <a:ea typeface="Century Gothic"/>
                <a:cs typeface="Century Gothic"/>
                <a:sym typeface="Century Gothic"/>
              </a:defRPr>
            </a:lvl6pPr>
            <a:lvl7pPr lvl="6" marR="0" rtl="0" algn="l">
              <a:lnSpc>
                <a:spcPct val="90000"/>
              </a:lnSpc>
              <a:spcBef>
                <a:spcPts val="500"/>
              </a:spcBef>
              <a:spcAft>
                <a:spcPts val="0"/>
              </a:spcAft>
              <a:buClr>
                <a:schemeClr val="lt1"/>
              </a:buClr>
              <a:buSzPts val="1600"/>
              <a:buFont typeface="Arial"/>
              <a:buNone/>
              <a:defRPr b="0" i="0" sz="1600" u="none" cap="none" strike="noStrike">
                <a:solidFill>
                  <a:schemeClr val="lt1"/>
                </a:solidFill>
                <a:latin typeface="Century Gothic"/>
                <a:ea typeface="Century Gothic"/>
                <a:cs typeface="Century Gothic"/>
                <a:sym typeface="Century Gothic"/>
              </a:defRPr>
            </a:lvl7pPr>
            <a:lvl8pPr lvl="7" marR="0" rtl="0" algn="l">
              <a:lnSpc>
                <a:spcPct val="90000"/>
              </a:lnSpc>
              <a:spcBef>
                <a:spcPts val="500"/>
              </a:spcBef>
              <a:spcAft>
                <a:spcPts val="0"/>
              </a:spcAft>
              <a:buClr>
                <a:schemeClr val="lt1"/>
              </a:buClr>
              <a:buSzPts val="1600"/>
              <a:buFont typeface="Arial"/>
              <a:buNone/>
              <a:defRPr b="0" i="0" sz="1600" u="none" cap="none" strike="noStrike">
                <a:solidFill>
                  <a:schemeClr val="lt1"/>
                </a:solidFill>
                <a:latin typeface="Century Gothic"/>
                <a:ea typeface="Century Gothic"/>
                <a:cs typeface="Century Gothic"/>
                <a:sym typeface="Century Gothic"/>
              </a:defRPr>
            </a:lvl8pPr>
            <a:lvl9pPr lvl="8" marR="0" rtl="0" algn="l">
              <a:lnSpc>
                <a:spcPct val="90000"/>
              </a:lnSpc>
              <a:spcBef>
                <a:spcPts val="500"/>
              </a:spcBef>
              <a:spcAft>
                <a:spcPts val="0"/>
              </a:spcAft>
              <a:buClr>
                <a:schemeClr val="lt1"/>
              </a:buClr>
              <a:buSzPts val="1600"/>
              <a:buFont typeface="Arial"/>
              <a:buNone/>
              <a:defRPr b="0" i="0" sz="1600" u="none" cap="none" strike="noStrike">
                <a:solidFill>
                  <a:schemeClr val="lt1"/>
                </a:solidFill>
                <a:latin typeface="Century Gothic"/>
                <a:ea typeface="Century Gothic"/>
                <a:cs typeface="Century Gothic"/>
                <a:sym typeface="Century Gothic"/>
              </a:defRPr>
            </a:lvl9pPr>
          </a:lstStyle>
          <a:p/>
        </p:txBody>
      </p:sp>
      <p:sp>
        <p:nvSpPr>
          <p:cNvPr id="120" name="Shape 120"/>
          <p:cNvSpPr txBox="1"/>
          <p:nvPr>
            <p:ph idx="6" type="body"/>
          </p:nvPr>
        </p:nvSpPr>
        <p:spPr>
          <a:xfrm>
            <a:off x="4374264" y="4873763"/>
            <a:ext cx="3448935" cy="1344921"/>
          </a:xfrm>
          <a:prstGeom prst="rect">
            <a:avLst/>
          </a:prstGeom>
          <a:noFill/>
          <a:ln>
            <a:noFill/>
          </a:ln>
        </p:spPr>
        <p:txBody>
          <a:bodyPr anchorCtr="0" anchor="t" bIns="45700" lIns="91425" spcFirstLastPara="1" rIns="91425" wrap="square" tIns="45700"/>
          <a:lstStyle>
            <a:lvl1pPr indent="-228600" lvl="0" marL="457200" marR="0" rtl="0" algn="l">
              <a:lnSpc>
                <a:spcPct val="90000"/>
              </a:lnSpc>
              <a:spcBef>
                <a:spcPts val="1000"/>
              </a:spcBef>
              <a:spcAft>
                <a:spcPts val="0"/>
              </a:spcAft>
              <a:buClr>
                <a:schemeClr val="lt1"/>
              </a:buClr>
              <a:buSzPts val="1400"/>
              <a:buFont typeface="Arial"/>
              <a:buNone/>
              <a:defRPr b="0" i="0" sz="1400" u="none" cap="none" strike="noStrike">
                <a:solidFill>
                  <a:schemeClr val="lt1"/>
                </a:solidFill>
                <a:latin typeface="Century Gothic"/>
                <a:ea typeface="Century Gothic"/>
                <a:cs typeface="Century Gothic"/>
                <a:sym typeface="Century Gothic"/>
              </a:defRPr>
            </a:lvl1pPr>
            <a:lvl2pPr indent="-228600" lvl="1" marL="914400" marR="0" rtl="0" algn="l">
              <a:lnSpc>
                <a:spcPct val="90000"/>
              </a:lnSpc>
              <a:spcBef>
                <a:spcPts val="500"/>
              </a:spcBef>
              <a:spcAft>
                <a:spcPts val="0"/>
              </a:spcAft>
              <a:buClr>
                <a:schemeClr val="lt1"/>
              </a:buClr>
              <a:buSzPts val="1200"/>
              <a:buFont typeface="Arial"/>
              <a:buNone/>
              <a:defRPr b="0" i="0" sz="1200" u="none" cap="none" strike="noStrike">
                <a:solidFill>
                  <a:schemeClr val="lt1"/>
                </a:solidFill>
                <a:latin typeface="Century Gothic"/>
                <a:ea typeface="Century Gothic"/>
                <a:cs typeface="Century Gothic"/>
                <a:sym typeface="Century Gothic"/>
              </a:defRPr>
            </a:lvl2pPr>
            <a:lvl3pPr indent="-228600" lvl="2" marL="1371600" marR="0" rtl="0" algn="l">
              <a:lnSpc>
                <a:spcPct val="90000"/>
              </a:lnSpc>
              <a:spcBef>
                <a:spcPts val="500"/>
              </a:spcBef>
              <a:spcAft>
                <a:spcPts val="0"/>
              </a:spcAft>
              <a:buClr>
                <a:schemeClr val="lt1"/>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228600" lvl="3" marL="1828800" marR="0" rtl="0" algn="l">
              <a:lnSpc>
                <a:spcPct val="90000"/>
              </a:lnSpc>
              <a:spcBef>
                <a:spcPts val="500"/>
              </a:spcBef>
              <a:spcAft>
                <a:spcPts val="0"/>
              </a:spcAft>
              <a:buClr>
                <a:schemeClr val="lt1"/>
              </a:buClr>
              <a:buSzPts val="900"/>
              <a:buFont typeface="Arial"/>
              <a:buNone/>
              <a:defRPr b="0" i="0" sz="900" u="none" cap="none" strike="noStrike">
                <a:solidFill>
                  <a:schemeClr val="lt1"/>
                </a:solidFill>
                <a:latin typeface="Century Gothic"/>
                <a:ea typeface="Century Gothic"/>
                <a:cs typeface="Century Gothic"/>
                <a:sym typeface="Century Gothic"/>
              </a:defRPr>
            </a:lvl4pPr>
            <a:lvl5pPr indent="-228600" lvl="4" marL="2286000" marR="0" rtl="0" algn="l">
              <a:lnSpc>
                <a:spcPct val="90000"/>
              </a:lnSpc>
              <a:spcBef>
                <a:spcPts val="500"/>
              </a:spcBef>
              <a:spcAft>
                <a:spcPts val="0"/>
              </a:spcAft>
              <a:buClr>
                <a:schemeClr val="lt1"/>
              </a:buClr>
              <a:buSzPts val="900"/>
              <a:buFont typeface="Arial"/>
              <a:buNone/>
              <a:defRPr b="0" i="0" sz="900" u="none" cap="none" strike="noStrike">
                <a:solidFill>
                  <a:schemeClr val="lt1"/>
                </a:solidFill>
                <a:latin typeface="Century Gothic"/>
                <a:ea typeface="Century Gothic"/>
                <a:cs typeface="Century Gothic"/>
                <a:sym typeface="Century Gothic"/>
              </a:defRPr>
            </a:lvl5pPr>
            <a:lvl6pPr indent="-228600" lvl="5" marL="2743200" marR="0" rtl="0" algn="l">
              <a:lnSpc>
                <a:spcPct val="90000"/>
              </a:lnSpc>
              <a:spcBef>
                <a:spcPts val="500"/>
              </a:spcBef>
              <a:spcAft>
                <a:spcPts val="0"/>
              </a:spcAft>
              <a:buClr>
                <a:schemeClr val="lt1"/>
              </a:buClr>
              <a:buSzPts val="900"/>
              <a:buFont typeface="Arial"/>
              <a:buNone/>
              <a:defRPr b="0" i="0" sz="900" u="none" cap="none" strike="noStrike">
                <a:solidFill>
                  <a:schemeClr val="lt1"/>
                </a:solidFill>
                <a:latin typeface="Century Gothic"/>
                <a:ea typeface="Century Gothic"/>
                <a:cs typeface="Century Gothic"/>
                <a:sym typeface="Century Gothic"/>
              </a:defRPr>
            </a:lvl6pPr>
            <a:lvl7pPr indent="-228600" lvl="6" marL="3200400" marR="0" rtl="0" algn="l">
              <a:lnSpc>
                <a:spcPct val="90000"/>
              </a:lnSpc>
              <a:spcBef>
                <a:spcPts val="500"/>
              </a:spcBef>
              <a:spcAft>
                <a:spcPts val="0"/>
              </a:spcAft>
              <a:buClr>
                <a:schemeClr val="lt1"/>
              </a:buClr>
              <a:buSzPts val="900"/>
              <a:buFont typeface="Arial"/>
              <a:buNone/>
              <a:defRPr b="0" i="0" sz="900" u="none" cap="none" strike="noStrike">
                <a:solidFill>
                  <a:schemeClr val="lt1"/>
                </a:solidFill>
                <a:latin typeface="Century Gothic"/>
                <a:ea typeface="Century Gothic"/>
                <a:cs typeface="Century Gothic"/>
                <a:sym typeface="Century Gothic"/>
              </a:defRPr>
            </a:lvl7pPr>
            <a:lvl8pPr indent="-228600" lvl="7" marL="3657600" marR="0" rtl="0" algn="l">
              <a:lnSpc>
                <a:spcPct val="90000"/>
              </a:lnSpc>
              <a:spcBef>
                <a:spcPts val="500"/>
              </a:spcBef>
              <a:spcAft>
                <a:spcPts val="0"/>
              </a:spcAft>
              <a:buClr>
                <a:schemeClr val="lt1"/>
              </a:buClr>
              <a:buSzPts val="900"/>
              <a:buFont typeface="Arial"/>
              <a:buNone/>
              <a:defRPr b="0" i="0" sz="900" u="none" cap="none" strike="noStrike">
                <a:solidFill>
                  <a:schemeClr val="lt1"/>
                </a:solidFill>
                <a:latin typeface="Century Gothic"/>
                <a:ea typeface="Century Gothic"/>
                <a:cs typeface="Century Gothic"/>
                <a:sym typeface="Century Gothic"/>
              </a:defRPr>
            </a:lvl8pPr>
            <a:lvl9pPr indent="-228600" lvl="8" marL="4114800" marR="0" rtl="0" algn="l">
              <a:lnSpc>
                <a:spcPct val="90000"/>
              </a:lnSpc>
              <a:spcBef>
                <a:spcPts val="500"/>
              </a:spcBef>
              <a:spcAft>
                <a:spcPts val="0"/>
              </a:spcAft>
              <a:buClr>
                <a:schemeClr val="lt1"/>
              </a:buClr>
              <a:buSzPts val="900"/>
              <a:buFont typeface="Arial"/>
              <a:buNone/>
              <a:defRPr b="0" i="0" sz="900" u="none" cap="none" strike="noStrike">
                <a:solidFill>
                  <a:schemeClr val="lt1"/>
                </a:solidFill>
                <a:latin typeface="Century Gothic"/>
                <a:ea typeface="Century Gothic"/>
                <a:cs typeface="Century Gothic"/>
                <a:sym typeface="Century Gothic"/>
              </a:defRPr>
            </a:lvl9pPr>
          </a:lstStyle>
          <a:p/>
        </p:txBody>
      </p:sp>
      <p:sp>
        <p:nvSpPr>
          <p:cNvPr id="121" name="Shape 121"/>
          <p:cNvSpPr txBox="1"/>
          <p:nvPr>
            <p:ph idx="7" type="body"/>
          </p:nvPr>
        </p:nvSpPr>
        <p:spPr>
          <a:xfrm>
            <a:off x="8049731" y="4191000"/>
            <a:ext cx="3456469" cy="682765"/>
          </a:xfrm>
          <a:prstGeom prst="rect">
            <a:avLst/>
          </a:prstGeom>
          <a:noFill/>
          <a:ln>
            <a:noFill/>
          </a:ln>
        </p:spPr>
        <p:txBody>
          <a:bodyPr anchorCtr="0" anchor="b" bIns="45700" lIns="91425" spcFirstLastPara="1" rIns="91425" wrap="square" tIns="45700"/>
          <a:lstStyle>
            <a:lvl1pPr indent="-228600" lvl="0" marL="457200" marR="0" rtl="0" algn="l">
              <a:lnSpc>
                <a:spcPct val="90000"/>
              </a:lnSpc>
              <a:spcBef>
                <a:spcPts val="1000"/>
              </a:spcBef>
              <a:spcAft>
                <a:spcPts val="0"/>
              </a:spcAft>
              <a:buClr>
                <a:schemeClr val="lt1"/>
              </a:buClr>
              <a:buSzPts val="2400"/>
              <a:buFont typeface="Arial"/>
              <a:buNone/>
              <a:defRPr b="0" i="0" sz="2400" u="none" cap="none" strike="noStrike">
                <a:solidFill>
                  <a:schemeClr val="lt1"/>
                </a:solidFill>
                <a:latin typeface="Century Gothic"/>
                <a:ea typeface="Century Gothic"/>
                <a:cs typeface="Century Gothic"/>
                <a:sym typeface="Century Gothic"/>
              </a:defRPr>
            </a:lvl1pPr>
            <a:lvl2pPr indent="-228600" lvl="1" marL="914400" marR="0" rtl="0" algn="l">
              <a:lnSpc>
                <a:spcPct val="90000"/>
              </a:lnSpc>
              <a:spcBef>
                <a:spcPts val="500"/>
              </a:spcBef>
              <a:spcAft>
                <a:spcPts val="0"/>
              </a:spcAft>
              <a:buClr>
                <a:schemeClr val="lt1"/>
              </a:buClr>
              <a:buSzPts val="2000"/>
              <a:buFont typeface="Arial"/>
              <a:buNone/>
              <a:defRPr b="1" i="0" sz="2000" u="none" cap="none" strike="noStrike">
                <a:solidFill>
                  <a:schemeClr val="lt1"/>
                </a:solidFill>
                <a:latin typeface="Century Gothic"/>
                <a:ea typeface="Century Gothic"/>
                <a:cs typeface="Century Gothic"/>
                <a:sym typeface="Century Gothic"/>
              </a:defRPr>
            </a:lvl2pPr>
            <a:lvl3pPr indent="-228600" lvl="2" marL="1371600" marR="0" rtl="0" algn="l">
              <a:lnSpc>
                <a:spcPct val="90000"/>
              </a:lnSpc>
              <a:spcBef>
                <a:spcPts val="500"/>
              </a:spcBef>
              <a:spcAft>
                <a:spcPts val="0"/>
              </a:spcAft>
              <a:buClr>
                <a:schemeClr val="lt1"/>
              </a:buClr>
              <a:buSzPts val="1800"/>
              <a:buFont typeface="Arial"/>
              <a:buNone/>
              <a:defRPr b="1" i="0" sz="1800" u="none" cap="none" strike="noStrike">
                <a:solidFill>
                  <a:schemeClr val="lt1"/>
                </a:solidFill>
                <a:latin typeface="Century Gothic"/>
                <a:ea typeface="Century Gothic"/>
                <a:cs typeface="Century Gothic"/>
                <a:sym typeface="Century Gothic"/>
              </a:defRPr>
            </a:lvl3pPr>
            <a:lvl4pPr indent="-228600" lvl="3" marL="1828800" marR="0" rtl="0" algn="l">
              <a:lnSpc>
                <a:spcPct val="90000"/>
              </a:lnSpc>
              <a:spcBef>
                <a:spcPts val="500"/>
              </a:spcBef>
              <a:spcAft>
                <a:spcPts val="0"/>
              </a:spcAft>
              <a:buClr>
                <a:schemeClr val="lt1"/>
              </a:buClr>
              <a:buSzPts val="1600"/>
              <a:buFont typeface="Arial"/>
              <a:buNone/>
              <a:defRPr b="1" i="0" sz="1600" u="none" cap="none" strike="noStrike">
                <a:solidFill>
                  <a:schemeClr val="lt1"/>
                </a:solidFill>
                <a:latin typeface="Century Gothic"/>
                <a:ea typeface="Century Gothic"/>
                <a:cs typeface="Century Gothic"/>
                <a:sym typeface="Century Gothic"/>
              </a:defRPr>
            </a:lvl4pPr>
            <a:lvl5pPr indent="-228600" lvl="4" marL="2286000" marR="0" rtl="0" algn="l">
              <a:lnSpc>
                <a:spcPct val="90000"/>
              </a:lnSpc>
              <a:spcBef>
                <a:spcPts val="500"/>
              </a:spcBef>
              <a:spcAft>
                <a:spcPts val="0"/>
              </a:spcAft>
              <a:buClr>
                <a:schemeClr val="lt1"/>
              </a:buClr>
              <a:buSzPts val="1600"/>
              <a:buFont typeface="Arial"/>
              <a:buNone/>
              <a:defRPr b="1" i="0" sz="1600" u="none" cap="none" strike="noStrike">
                <a:solidFill>
                  <a:schemeClr val="lt1"/>
                </a:solidFill>
                <a:latin typeface="Century Gothic"/>
                <a:ea typeface="Century Gothic"/>
                <a:cs typeface="Century Gothic"/>
                <a:sym typeface="Century Gothic"/>
              </a:defRPr>
            </a:lvl5pPr>
            <a:lvl6pPr indent="-228600" lvl="5" marL="2743200" marR="0" rtl="0" algn="l">
              <a:lnSpc>
                <a:spcPct val="90000"/>
              </a:lnSpc>
              <a:spcBef>
                <a:spcPts val="500"/>
              </a:spcBef>
              <a:spcAft>
                <a:spcPts val="0"/>
              </a:spcAft>
              <a:buClr>
                <a:schemeClr val="lt1"/>
              </a:buClr>
              <a:buSzPts val="1600"/>
              <a:buFont typeface="Arial"/>
              <a:buNone/>
              <a:defRPr b="1" i="0" sz="1600" u="none" cap="none" strike="noStrike">
                <a:solidFill>
                  <a:schemeClr val="lt1"/>
                </a:solidFill>
                <a:latin typeface="Century Gothic"/>
                <a:ea typeface="Century Gothic"/>
                <a:cs typeface="Century Gothic"/>
                <a:sym typeface="Century Gothic"/>
              </a:defRPr>
            </a:lvl6pPr>
            <a:lvl7pPr indent="-228600" lvl="6" marL="3200400" marR="0" rtl="0" algn="l">
              <a:lnSpc>
                <a:spcPct val="90000"/>
              </a:lnSpc>
              <a:spcBef>
                <a:spcPts val="500"/>
              </a:spcBef>
              <a:spcAft>
                <a:spcPts val="0"/>
              </a:spcAft>
              <a:buClr>
                <a:schemeClr val="lt1"/>
              </a:buClr>
              <a:buSzPts val="1600"/>
              <a:buFont typeface="Arial"/>
              <a:buNone/>
              <a:defRPr b="1" i="0" sz="1600" u="none" cap="none" strike="noStrike">
                <a:solidFill>
                  <a:schemeClr val="lt1"/>
                </a:solidFill>
                <a:latin typeface="Century Gothic"/>
                <a:ea typeface="Century Gothic"/>
                <a:cs typeface="Century Gothic"/>
                <a:sym typeface="Century Gothic"/>
              </a:defRPr>
            </a:lvl7pPr>
            <a:lvl8pPr indent="-228600" lvl="7" marL="3657600" marR="0" rtl="0" algn="l">
              <a:lnSpc>
                <a:spcPct val="90000"/>
              </a:lnSpc>
              <a:spcBef>
                <a:spcPts val="500"/>
              </a:spcBef>
              <a:spcAft>
                <a:spcPts val="0"/>
              </a:spcAft>
              <a:buClr>
                <a:schemeClr val="lt1"/>
              </a:buClr>
              <a:buSzPts val="1600"/>
              <a:buFont typeface="Arial"/>
              <a:buNone/>
              <a:defRPr b="1" i="0" sz="1600" u="none" cap="none" strike="noStrike">
                <a:solidFill>
                  <a:schemeClr val="lt1"/>
                </a:solidFill>
                <a:latin typeface="Century Gothic"/>
                <a:ea typeface="Century Gothic"/>
                <a:cs typeface="Century Gothic"/>
                <a:sym typeface="Century Gothic"/>
              </a:defRPr>
            </a:lvl8pPr>
            <a:lvl9pPr indent="-228600" lvl="8" marL="4114800" marR="0" rtl="0" algn="l">
              <a:lnSpc>
                <a:spcPct val="90000"/>
              </a:lnSpc>
              <a:spcBef>
                <a:spcPts val="500"/>
              </a:spcBef>
              <a:spcAft>
                <a:spcPts val="0"/>
              </a:spcAft>
              <a:buClr>
                <a:schemeClr val="lt1"/>
              </a:buClr>
              <a:buSzPts val="1600"/>
              <a:buFont typeface="Arial"/>
              <a:buNone/>
              <a:defRPr b="1" i="0" sz="1600" u="none" cap="none" strike="noStrike">
                <a:solidFill>
                  <a:schemeClr val="lt1"/>
                </a:solidFill>
                <a:latin typeface="Century Gothic"/>
                <a:ea typeface="Century Gothic"/>
                <a:cs typeface="Century Gothic"/>
                <a:sym typeface="Century Gothic"/>
              </a:defRPr>
            </a:lvl9pPr>
          </a:lstStyle>
          <a:p/>
        </p:txBody>
      </p:sp>
      <p:sp>
        <p:nvSpPr>
          <p:cNvPr id="122" name="Shape 122"/>
          <p:cNvSpPr/>
          <p:nvPr>
            <p:ph idx="8" type="pic"/>
          </p:nvPr>
        </p:nvSpPr>
        <p:spPr>
          <a:xfrm>
            <a:off x="8049855" y="2362200"/>
            <a:ext cx="3447878" cy="1524000"/>
          </a:xfrm>
          <a:prstGeom prst="roundRect">
            <a:avLst>
              <a:gd fmla="val 0" name="adj"/>
            </a:avLst>
          </a:prstGeom>
          <a:noFill/>
          <a:ln>
            <a:noFill/>
          </a:ln>
          <a:effectLst>
            <a:outerShdw blurRad="50800" rotWithShape="0" algn="tl" dir="5400000" dist="50800">
              <a:srgbClr val="000000">
                <a:alpha val="42745"/>
              </a:srgbClr>
            </a:outerShdw>
          </a:effectLst>
        </p:spPr>
        <p:txBody>
          <a:bodyPr anchorCtr="0" anchor="t" bIns="45700" lIns="91425" spcFirstLastPara="1" rIns="91425" wrap="square" tIns="45700"/>
          <a:lstStyle>
            <a:lvl1pPr lvl="0" marR="0" rtl="0" algn="ctr">
              <a:lnSpc>
                <a:spcPct val="90000"/>
              </a:lnSpc>
              <a:spcBef>
                <a:spcPts val="1000"/>
              </a:spcBef>
              <a:spcAft>
                <a:spcPts val="0"/>
              </a:spcAft>
              <a:buClr>
                <a:schemeClr val="lt1"/>
              </a:buClr>
              <a:buSzPts val="1600"/>
              <a:buFont typeface="Arial"/>
              <a:buNone/>
              <a:defRPr b="0" i="0" sz="1600" u="none" cap="none" strike="noStrike">
                <a:solidFill>
                  <a:schemeClr val="lt1"/>
                </a:solidFill>
                <a:latin typeface="Century Gothic"/>
                <a:ea typeface="Century Gothic"/>
                <a:cs typeface="Century Gothic"/>
                <a:sym typeface="Century Gothic"/>
              </a:defRPr>
            </a:lvl1pPr>
            <a:lvl2pPr lvl="1" marR="0" rtl="0" algn="l">
              <a:lnSpc>
                <a:spcPct val="90000"/>
              </a:lnSpc>
              <a:spcBef>
                <a:spcPts val="500"/>
              </a:spcBef>
              <a:spcAft>
                <a:spcPts val="0"/>
              </a:spcAft>
              <a:buClr>
                <a:schemeClr val="lt1"/>
              </a:buClr>
              <a:buSzPts val="1600"/>
              <a:buFont typeface="Arial"/>
              <a:buNone/>
              <a:defRPr b="0" i="0" sz="1600" u="none" cap="none" strike="noStrike">
                <a:solidFill>
                  <a:schemeClr val="lt1"/>
                </a:solidFill>
                <a:latin typeface="Century Gothic"/>
                <a:ea typeface="Century Gothic"/>
                <a:cs typeface="Century Gothic"/>
                <a:sym typeface="Century Gothic"/>
              </a:defRPr>
            </a:lvl2pPr>
            <a:lvl3pPr lvl="2" marR="0" rtl="0" algn="l">
              <a:lnSpc>
                <a:spcPct val="90000"/>
              </a:lnSpc>
              <a:spcBef>
                <a:spcPts val="500"/>
              </a:spcBef>
              <a:spcAft>
                <a:spcPts val="0"/>
              </a:spcAft>
              <a:buClr>
                <a:schemeClr val="lt1"/>
              </a:buClr>
              <a:buSzPts val="1600"/>
              <a:buFont typeface="Arial"/>
              <a:buNone/>
              <a:defRPr b="0" i="0" sz="1600" u="none" cap="none" strike="noStrike">
                <a:solidFill>
                  <a:schemeClr val="lt1"/>
                </a:solidFill>
                <a:latin typeface="Century Gothic"/>
                <a:ea typeface="Century Gothic"/>
                <a:cs typeface="Century Gothic"/>
                <a:sym typeface="Century Gothic"/>
              </a:defRPr>
            </a:lvl3pPr>
            <a:lvl4pPr lvl="3" marR="0" rtl="0" algn="l">
              <a:lnSpc>
                <a:spcPct val="90000"/>
              </a:lnSpc>
              <a:spcBef>
                <a:spcPts val="500"/>
              </a:spcBef>
              <a:spcAft>
                <a:spcPts val="0"/>
              </a:spcAft>
              <a:buClr>
                <a:schemeClr val="lt1"/>
              </a:buClr>
              <a:buSzPts val="1600"/>
              <a:buFont typeface="Arial"/>
              <a:buNone/>
              <a:defRPr b="0" i="0" sz="1600" u="none" cap="none" strike="noStrike">
                <a:solidFill>
                  <a:schemeClr val="lt1"/>
                </a:solidFill>
                <a:latin typeface="Century Gothic"/>
                <a:ea typeface="Century Gothic"/>
                <a:cs typeface="Century Gothic"/>
                <a:sym typeface="Century Gothic"/>
              </a:defRPr>
            </a:lvl4pPr>
            <a:lvl5pPr lvl="4" marR="0" rtl="0" algn="l">
              <a:lnSpc>
                <a:spcPct val="90000"/>
              </a:lnSpc>
              <a:spcBef>
                <a:spcPts val="500"/>
              </a:spcBef>
              <a:spcAft>
                <a:spcPts val="0"/>
              </a:spcAft>
              <a:buClr>
                <a:schemeClr val="lt1"/>
              </a:buClr>
              <a:buSzPts val="1600"/>
              <a:buFont typeface="Arial"/>
              <a:buNone/>
              <a:defRPr b="0" i="0" sz="1600" u="none" cap="none" strike="noStrike">
                <a:solidFill>
                  <a:schemeClr val="lt1"/>
                </a:solidFill>
                <a:latin typeface="Century Gothic"/>
                <a:ea typeface="Century Gothic"/>
                <a:cs typeface="Century Gothic"/>
                <a:sym typeface="Century Gothic"/>
              </a:defRPr>
            </a:lvl5pPr>
            <a:lvl6pPr lvl="5" marR="0" rtl="0" algn="l">
              <a:lnSpc>
                <a:spcPct val="90000"/>
              </a:lnSpc>
              <a:spcBef>
                <a:spcPts val="500"/>
              </a:spcBef>
              <a:spcAft>
                <a:spcPts val="0"/>
              </a:spcAft>
              <a:buClr>
                <a:schemeClr val="lt1"/>
              </a:buClr>
              <a:buSzPts val="1600"/>
              <a:buFont typeface="Arial"/>
              <a:buNone/>
              <a:defRPr b="0" i="0" sz="1600" u="none" cap="none" strike="noStrike">
                <a:solidFill>
                  <a:schemeClr val="lt1"/>
                </a:solidFill>
                <a:latin typeface="Century Gothic"/>
                <a:ea typeface="Century Gothic"/>
                <a:cs typeface="Century Gothic"/>
                <a:sym typeface="Century Gothic"/>
              </a:defRPr>
            </a:lvl6pPr>
            <a:lvl7pPr lvl="6" marR="0" rtl="0" algn="l">
              <a:lnSpc>
                <a:spcPct val="90000"/>
              </a:lnSpc>
              <a:spcBef>
                <a:spcPts val="500"/>
              </a:spcBef>
              <a:spcAft>
                <a:spcPts val="0"/>
              </a:spcAft>
              <a:buClr>
                <a:schemeClr val="lt1"/>
              </a:buClr>
              <a:buSzPts val="1600"/>
              <a:buFont typeface="Arial"/>
              <a:buNone/>
              <a:defRPr b="0" i="0" sz="1600" u="none" cap="none" strike="noStrike">
                <a:solidFill>
                  <a:schemeClr val="lt1"/>
                </a:solidFill>
                <a:latin typeface="Century Gothic"/>
                <a:ea typeface="Century Gothic"/>
                <a:cs typeface="Century Gothic"/>
                <a:sym typeface="Century Gothic"/>
              </a:defRPr>
            </a:lvl7pPr>
            <a:lvl8pPr lvl="7" marR="0" rtl="0" algn="l">
              <a:lnSpc>
                <a:spcPct val="90000"/>
              </a:lnSpc>
              <a:spcBef>
                <a:spcPts val="500"/>
              </a:spcBef>
              <a:spcAft>
                <a:spcPts val="0"/>
              </a:spcAft>
              <a:buClr>
                <a:schemeClr val="lt1"/>
              </a:buClr>
              <a:buSzPts val="1600"/>
              <a:buFont typeface="Arial"/>
              <a:buNone/>
              <a:defRPr b="0" i="0" sz="1600" u="none" cap="none" strike="noStrike">
                <a:solidFill>
                  <a:schemeClr val="lt1"/>
                </a:solidFill>
                <a:latin typeface="Century Gothic"/>
                <a:ea typeface="Century Gothic"/>
                <a:cs typeface="Century Gothic"/>
                <a:sym typeface="Century Gothic"/>
              </a:defRPr>
            </a:lvl8pPr>
            <a:lvl9pPr lvl="8" marR="0" rtl="0" algn="l">
              <a:lnSpc>
                <a:spcPct val="90000"/>
              </a:lnSpc>
              <a:spcBef>
                <a:spcPts val="500"/>
              </a:spcBef>
              <a:spcAft>
                <a:spcPts val="0"/>
              </a:spcAft>
              <a:buClr>
                <a:schemeClr val="lt1"/>
              </a:buClr>
              <a:buSzPts val="1600"/>
              <a:buFont typeface="Arial"/>
              <a:buNone/>
              <a:defRPr b="0" i="0" sz="1600" u="none" cap="none" strike="noStrike">
                <a:solidFill>
                  <a:schemeClr val="lt1"/>
                </a:solidFill>
                <a:latin typeface="Century Gothic"/>
                <a:ea typeface="Century Gothic"/>
                <a:cs typeface="Century Gothic"/>
                <a:sym typeface="Century Gothic"/>
              </a:defRPr>
            </a:lvl9pPr>
          </a:lstStyle>
          <a:p/>
        </p:txBody>
      </p:sp>
      <p:sp>
        <p:nvSpPr>
          <p:cNvPr id="123" name="Shape 123"/>
          <p:cNvSpPr txBox="1"/>
          <p:nvPr>
            <p:ph idx="9" type="body"/>
          </p:nvPr>
        </p:nvSpPr>
        <p:spPr>
          <a:xfrm>
            <a:off x="8049731" y="4873761"/>
            <a:ext cx="3452445" cy="1344921"/>
          </a:xfrm>
          <a:prstGeom prst="rect">
            <a:avLst/>
          </a:prstGeom>
          <a:noFill/>
          <a:ln>
            <a:noFill/>
          </a:ln>
        </p:spPr>
        <p:txBody>
          <a:bodyPr anchorCtr="0" anchor="t" bIns="45700" lIns="91425" spcFirstLastPara="1" rIns="91425" wrap="square" tIns="45700"/>
          <a:lstStyle>
            <a:lvl1pPr indent="-228600" lvl="0" marL="457200" marR="0" rtl="0" algn="l">
              <a:lnSpc>
                <a:spcPct val="90000"/>
              </a:lnSpc>
              <a:spcBef>
                <a:spcPts val="1000"/>
              </a:spcBef>
              <a:spcAft>
                <a:spcPts val="0"/>
              </a:spcAft>
              <a:buClr>
                <a:schemeClr val="lt1"/>
              </a:buClr>
              <a:buSzPts val="1400"/>
              <a:buFont typeface="Arial"/>
              <a:buNone/>
              <a:defRPr b="0" i="0" sz="1400" u="none" cap="none" strike="noStrike">
                <a:solidFill>
                  <a:schemeClr val="lt1"/>
                </a:solidFill>
                <a:latin typeface="Century Gothic"/>
                <a:ea typeface="Century Gothic"/>
                <a:cs typeface="Century Gothic"/>
                <a:sym typeface="Century Gothic"/>
              </a:defRPr>
            </a:lvl1pPr>
            <a:lvl2pPr indent="-228600" lvl="1" marL="914400" marR="0" rtl="0" algn="l">
              <a:lnSpc>
                <a:spcPct val="90000"/>
              </a:lnSpc>
              <a:spcBef>
                <a:spcPts val="500"/>
              </a:spcBef>
              <a:spcAft>
                <a:spcPts val="0"/>
              </a:spcAft>
              <a:buClr>
                <a:schemeClr val="lt1"/>
              </a:buClr>
              <a:buSzPts val="1200"/>
              <a:buFont typeface="Arial"/>
              <a:buNone/>
              <a:defRPr b="0" i="0" sz="1200" u="none" cap="none" strike="noStrike">
                <a:solidFill>
                  <a:schemeClr val="lt1"/>
                </a:solidFill>
                <a:latin typeface="Century Gothic"/>
                <a:ea typeface="Century Gothic"/>
                <a:cs typeface="Century Gothic"/>
                <a:sym typeface="Century Gothic"/>
              </a:defRPr>
            </a:lvl2pPr>
            <a:lvl3pPr indent="-228600" lvl="2" marL="1371600" marR="0" rtl="0" algn="l">
              <a:lnSpc>
                <a:spcPct val="90000"/>
              </a:lnSpc>
              <a:spcBef>
                <a:spcPts val="500"/>
              </a:spcBef>
              <a:spcAft>
                <a:spcPts val="0"/>
              </a:spcAft>
              <a:buClr>
                <a:schemeClr val="lt1"/>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228600" lvl="3" marL="1828800" marR="0" rtl="0" algn="l">
              <a:lnSpc>
                <a:spcPct val="90000"/>
              </a:lnSpc>
              <a:spcBef>
                <a:spcPts val="500"/>
              </a:spcBef>
              <a:spcAft>
                <a:spcPts val="0"/>
              </a:spcAft>
              <a:buClr>
                <a:schemeClr val="lt1"/>
              </a:buClr>
              <a:buSzPts val="900"/>
              <a:buFont typeface="Arial"/>
              <a:buNone/>
              <a:defRPr b="0" i="0" sz="900" u="none" cap="none" strike="noStrike">
                <a:solidFill>
                  <a:schemeClr val="lt1"/>
                </a:solidFill>
                <a:latin typeface="Century Gothic"/>
                <a:ea typeface="Century Gothic"/>
                <a:cs typeface="Century Gothic"/>
                <a:sym typeface="Century Gothic"/>
              </a:defRPr>
            </a:lvl4pPr>
            <a:lvl5pPr indent="-228600" lvl="4" marL="2286000" marR="0" rtl="0" algn="l">
              <a:lnSpc>
                <a:spcPct val="90000"/>
              </a:lnSpc>
              <a:spcBef>
                <a:spcPts val="500"/>
              </a:spcBef>
              <a:spcAft>
                <a:spcPts val="0"/>
              </a:spcAft>
              <a:buClr>
                <a:schemeClr val="lt1"/>
              </a:buClr>
              <a:buSzPts val="900"/>
              <a:buFont typeface="Arial"/>
              <a:buNone/>
              <a:defRPr b="0" i="0" sz="900" u="none" cap="none" strike="noStrike">
                <a:solidFill>
                  <a:schemeClr val="lt1"/>
                </a:solidFill>
                <a:latin typeface="Century Gothic"/>
                <a:ea typeface="Century Gothic"/>
                <a:cs typeface="Century Gothic"/>
                <a:sym typeface="Century Gothic"/>
              </a:defRPr>
            </a:lvl5pPr>
            <a:lvl6pPr indent="-228600" lvl="5" marL="2743200" marR="0" rtl="0" algn="l">
              <a:lnSpc>
                <a:spcPct val="90000"/>
              </a:lnSpc>
              <a:spcBef>
                <a:spcPts val="500"/>
              </a:spcBef>
              <a:spcAft>
                <a:spcPts val="0"/>
              </a:spcAft>
              <a:buClr>
                <a:schemeClr val="lt1"/>
              </a:buClr>
              <a:buSzPts val="900"/>
              <a:buFont typeface="Arial"/>
              <a:buNone/>
              <a:defRPr b="0" i="0" sz="900" u="none" cap="none" strike="noStrike">
                <a:solidFill>
                  <a:schemeClr val="lt1"/>
                </a:solidFill>
                <a:latin typeface="Century Gothic"/>
                <a:ea typeface="Century Gothic"/>
                <a:cs typeface="Century Gothic"/>
                <a:sym typeface="Century Gothic"/>
              </a:defRPr>
            </a:lvl6pPr>
            <a:lvl7pPr indent="-228600" lvl="6" marL="3200400" marR="0" rtl="0" algn="l">
              <a:lnSpc>
                <a:spcPct val="90000"/>
              </a:lnSpc>
              <a:spcBef>
                <a:spcPts val="500"/>
              </a:spcBef>
              <a:spcAft>
                <a:spcPts val="0"/>
              </a:spcAft>
              <a:buClr>
                <a:schemeClr val="lt1"/>
              </a:buClr>
              <a:buSzPts val="900"/>
              <a:buFont typeface="Arial"/>
              <a:buNone/>
              <a:defRPr b="0" i="0" sz="900" u="none" cap="none" strike="noStrike">
                <a:solidFill>
                  <a:schemeClr val="lt1"/>
                </a:solidFill>
                <a:latin typeface="Century Gothic"/>
                <a:ea typeface="Century Gothic"/>
                <a:cs typeface="Century Gothic"/>
                <a:sym typeface="Century Gothic"/>
              </a:defRPr>
            </a:lvl7pPr>
            <a:lvl8pPr indent="-228600" lvl="7" marL="3657600" marR="0" rtl="0" algn="l">
              <a:lnSpc>
                <a:spcPct val="90000"/>
              </a:lnSpc>
              <a:spcBef>
                <a:spcPts val="500"/>
              </a:spcBef>
              <a:spcAft>
                <a:spcPts val="0"/>
              </a:spcAft>
              <a:buClr>
                <a:schemeClr val="lt1"/>
              </a:buClr>
              <a:buSzPts val="900"/>
              <a:buFont typeface="Arial"/>
              <a:buNone/>
              <a:defRPr b="0" i="0" sz="900" u="none" cap="none" strike="noStrike">
                <a:solidFill>
                  <a:schemeClr val="lt1"/>
                </a:solidFill>
                <a:latin typeface="Century Gothic"/>
                <a:ea typeface="Century Gothic"/>
                <a:cs typeface="Century Gothic"/>
                <a:sym typeface="Century Gothic"/>
              </a:defRPr>
            </a:lvl8pPr>
            <a:lvl9pPr indent="-228600" lvl="8" marL="4114800" marR="0" rtl="0" algn="l">
              <a:lnSpc>
                <a:spcPct val="90000"/>
              </a:lnSpc>
              <a:spcBef>
                <a:spcPts val="500"/>
              </a:spcBef>
              <a:spcAft>
                <a:spcPts val="0"/>
              </a:spcAft>
              <a:buClr>
                <a:schemeClr val="lt1"/>
              </a:buClr>
              <a:buSzPts val="900"/>
              <a:buFont typeface="Arial"/>
              <a:buNone/>
              <a:defRPr b="0" i="0" sz="900" u="none" cap="none" strike="noStrike">
                <a:solidFill>
                  <a:schemeClr val="lt1"/>
                </a:solidFill>
                <a:latin typeface="Century Gothic"/>
                <a:ea typeface="Century Gothic"/>
                <a:cs typeface="Century Gothic"/>
                <a:sym typeface="Century Gothic"/>
              </a:defRPr>
            </a:lvl9pPr>
          </a:lstStyle>
          <a:p/>
        </p:txBody>
      </p:sp>
      <p:sp>
        <p:nvSpPr>
          <p:cNvPr id="124" name="Shape 124"/>
          <p:cNvSpPr txBox="1"/>
          <p:nvPr>
            <p:ph idx="10" type="dt"/>
          </p:nvPr>
        </p:nvSpPr>
        <p:spPr>
          <a:xfrm>
            <a:off x="8595360" y="6356350"/>
            <a:ext cx="2910840" cy="365125"/>
          </a:xfrm>
          <a:prstGeom prst="rect">
            <a:avLst/>
          </a:prstGeom>
          <a:noFill/>
          <a:ln>
            <a:noFill/>
          </a:ln>
        </p:spPr>
        <p:txBody>
          <a:bodyPr anchorCtr="0" anchor="ctr" bIns="45700" lIns="91425" spcFirstLastPara="1" rIns="91425" wrap="square" tIns="45700"/>
          <a:lstStyle>
            <a:lvl1pPr lvl="0" marR="0" rtl="0" algn="r">
              <a:spcBef>
                <a:spcPts val="0"/>
              </a:spcBef>
              <a:spcAft>
                <a:spcPts val="0"/>
              </a:spcAft>
              <a:buSzPts val="1400"/>
              <a:buNone/>
              <a:defRPr b="0" i="0" sz="1050" u="none" cap="none" strike="noStrike">
                <a:solidFill>
                  <a:schemeClr val="lt1"/>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125" name="Shape 125"/>
          <p:cNvSpPr txBox="1"/>
          <p:nvPr>
            <p:ph idx="11" type="ftr"/>
          </p:nvPr>
        </p:nvSpPr>
        <p:spPr>
          <a:xfrm>
            <a:off x="685800" y="6355845"/>
            <a:ext cx="7772400" cy="365125"/>
          </a:xfrm>
          <a:prstGeom prst="rect">
            <a:avLst/>
          </a:prstGeom>
          <a:noFill/>
          <a:ln>
            <a:noFill/>
          </a:ln>
        </p:spPr>
        <p:txBody>
          <a:bodyPr anchorCtr="0" anchor="ctr" bIns="45700" lIns="91425" spcFirstLastPara="1" rIns="91425" wrap="square" tIns="45700"/>
          <a:lstStyle>
            <a:lvl1pPr lvl="0" marR="0" rtl="0" algn="l">
              <a:spcBef>
                <a:spcPts val="0"/>
              </a:spcBef>
              <a:spcAft>
                <a:spcPts val="0"/>
              </a:spcAft>
              <a:buSzPts val="1400"/>
              <a:buNone/>
              <a:defRPr b="0" i="0" sz="1050" u="none" cap="none" strike="noStrike">
                <a:solidFill>
                  <a:schemeClr val="lt1"/>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126" name="Shape 126"/>
          <p:cNvSpPr txBox="1"/>
          <p:nvPr>
            <p:ph idx="12" type="sldNum"/>
          </p:nvPr>
        </p:nvSpPr>
        <p:spPr>
          <a:xfrm>
            <a:off x="8763000" y="38100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050" u="none" cap="none" strike="noStrike">
                <a:solidFill>
                  <a:schemeClr val="lt1"/>
                </a:solidFill>
                <a:latin typeface="Century Gothic"/>
                <a:ea typeface="Century Gothic"/>
                <a:cs typeface="Century Gothic"/>
                <a:sym typeface="Century Gothic"/>
              </a:defRPr>
            </a:lvl1pPr>
            <a:lvl2pPr indent="0" lvl="1" marL="0" marR="0" rtl="0" algn="r">
              <a:spcBef>
                <a:spcPts val="0"/>
              </a:spcBef>
              <a:buNone/>
              <a:defRPr b="0" i="0" sz="1050" u="none" cap="none" strike="noStrike">
                <a:solidFill>
                  <a:schemeClr val="lt1"/>
                </a:solidFill>
                <a:latin typeface="Century Gothic"/>
                <a:ea typeface="Century Gothic"/>
                <a:cs typeface="Century Gothic"/>
                <a:sym typeface="Century Gothic"/>
              </a:defRPr>
            </a:lvl2pPr>
            <a:lvl3pPr indent="0" lvl="2" marL="0" marR="0" rtl="0" algn="r">
              <a:spcBef>
                <a:spcPts val="0"/>
              </a:spcBef>
              <a:buNone/>
              <a:defRPr b="0" i="0" sz="1050" u="none" cap="none" strike="noStrike">
                <a:solidFill>
                  <a:schemeClr val="lt1"/>
                </a:solidFill>
                <a:latin typeface="Century Gothic"/>
                <a:ea typeface="Century Gothic"/>
                <a:cs typeface="Century Gothic"/>
                <a:sym typeface="Century Gothic"/>
              </a:defRPr>
            </a:lvl3pPr>
            <a:lvl4pPr indent="0" lvl="3" marL="0" marR="0" rtl="0" algn="r">
              <a:spcBef>
                <a:spcPts val="0"/>
              </a:spcBef>
              <a:buNone/>
              <a:defRPr b="0" i="0" sz="1050" u="none" cap="none" strike="noStrike">
                <a:solidFill>
                  <a:schemeClr val="lt1"/>
                </a:solidFill>
                <a:latin typeface="Century Gothic"/>
                <a:ea typeface="Century Gothic"/>
                <a:cs typeface="Century Gothic"/>
                <a:sym typeface="Century Gothic"/>
              </a:defRPr>
            </a:lvl4pPr>
            <a:lvl5pPr indent="0" lvl="4" marL="0" marR="0" rtl="0" algn="r">
              <a:spcBef>
                <a:spcPts val="0"/>
              </a:spcBef>
              <a:buNone/>
              <a:defRPr b="0" i="0" sz="1050" u="none" cap="none" strike="noStrike">
                <a:solidFill>
                  <a:schemeClr val="lt1"/>
                </a:solidFill>
                <a:latin typeface="Century Gothic"/>
                <a:ea typeface="Century Gothic"/>
                <a:cs typeface="Century Gothic"/>
                <a:sym typeface="Century Gothic"/>
              </a:defRPr>
            </a:lvl5pPr>
            <a:lvl6pPr indent="0" lvl="5" marL="0" marR="0" rtl="0" algn="r">
              <a:spcBef>
                <a:spcPts val="0"/>
              </a:spcBef>
              <a:buNone/>
              <a:defRPr b="0" i="0" sz="1050" u="none" cap="none" strike="noStrike">
                <a:solidFill>
                  <a:schemeClr val="lt1"/>
                </a:solidFill>
                <a:latin typeface="Century Gothic"/>
                <a:ea typeface="Century Gothic"/>
                <a:cs typeface="Century Gothic"/>
                <a:sym typeface="Century Gothic"/>
              </a:defRPr>
            </a:lvl6pPr>
            <a:lvl7pPr indent="0" lvl="6" marL="0" marR="0" rtl="0" algn="r">
              <a:spcBef>
                <a:spcPts val="0"/>
              </a:spcBef>
              <a:buNone/>
              <a:defRPr b="0" i="0" sz="1050" u="none" cap="none" strike="noStrike">
                <a:solidFill>
                  <a:schemeClr val="lt1"/>
                </a:solidFill>
                <a:latin typeface="Century Gothic"/>
                <a:ea typeface="Century Gothic"/>
                <a:cs typeface="Century Gothic"/>
                <a:sym typeface="Century Gothic"/>
              </a:defRPr>
            </a:lvl7pPr>
            <a:lvl8pPr indent="0" lvl="7" marL="0" marR="0" rtl="0" algn="r">
              <a:spcBef>
                <a:spcPts val="0"/>
              </a:spcBef>
              <a:buNone/>
              <a:defRPr b="0" i="0" sz="1050" u="none" cap="none" strike="noStrike">
                <a:solidFill>
                  <a:schemeClr val="lt1"/>
                </a:solidFill>
                <a:latin typeface="Century Gothic"/>
                <a:ea typeface="Century Gothic"/>
                <a:cs typeface="Century Gothic"/>
                <a:sym typeface="Century Gothic"/>
              </a:defRPr>
            </a:lvl8pPr>
            <a:lvl9pPr indent="0" lvl="8" marL="0" marR="0" rtl="0" algn="r">
              <a:spcBef>
                <a:spcPts val="0"/>
              </a:spcBef>
              <a:buNone/>
              <a:defRPr b="0" i="0" sz="1050" u="none" cap="none" strike="noStrike">
                <a:solidFill>
                  <a:schemeClr val="lt1"/>
                </a:solidFill>
                <a:latin typeface="Century Gothic"/>
                <a:ea typeface="Century Gothic"/>
                <a:cs typeface="Century Gothic"/>
                <a:sym typeface="Century Gothic"/>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type="vertTx">
  <p:cSld name="VERTICAL_TEXT">
    <p:spTree>
      <p:nvGrpSpPr>
        <p:cNvPr id="127" name="Shape 127"/>
        <p:cNvGrpSpPr/>
        <p:nvPr/>
      </p:nvGrpSpPr>
      <p:grpSpPr>
        <a:xfrm>
          <a:off x="0" y="0"/>
          <a:ext cx="0" cy="0"/>
          <a:chOff x="0" y="0"/>
          <a:chExt cx="0" cy="0"/>
        </a:xfrm>
      </p:grpSpPr>
      <p:sp>
        <p:nvSpPr>
          <p:cNvPr id="128" name="Shape 128"/>
          <p:cNvSpPr txBox="1"/>
          <p:nvPr>
            <p:ph type="title"/>
          </p:nvPr>
        </p:nvSpPr>
        <p:spPr>
          <a:xfrm>
            <a:off x="2895600" y="764373"/>
            <a:ext cx="8610600" cy="1293028"/>
          </a:xfrm>
          <a:prstGeom prst="rect">
            <a:avLst/>
          </a:prstGeom>
          <a:noFill/>
          <a:ln>
            <a:noFill/>
          </a:ln>
        </p:spPr>
        <p:txBody>
          <a:bodyPr anchorCtr="0" anchor="ctr" bIns="45700" lIns="91425" spcFirstLastPara="1" rIns="91425" wrap="square" tIns="45700"/>
          <a:lstStyle>
            <a:lvl1pPr lvl="0" marR="0" rtl="0" algn="r">
              <a:lnSpc>
                <a:spcPct val="90000"/>
              </a:lnSpc>
              <a:spcBef>
                <a:spcPts val="0"/>
              </a:spcBef>
              <a:spcAft>
                <a:spcPts val="0"/>
              </a:spcAft>
              <a:buClr>
                <a:schemeClr val="lt1"/>
              </a:buClr>
              <a:buSzPts val="4000"/>
              <a:buFont typeface="Century Gothic"/>
              <a:buNone/>
              <a:defRPr b="0" i="0" sz="4000" u="none" cap="none" strike="noStrike">
                <a:solidFill>
                  <a:schemeClr val="lt1"/>
                </a:solidFill>
                <a:latin typeface="Century Gothic"/>
                <a:ea typeface="Century Gothic"/>
                <a:cs typeface="Century Gothic"/>
                <a:sym typeface="Century Gothic"/>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29" name="Shape 129"/>
          <p:cNvSpPr txBox="1"/>
          <p:nvPr>
            <p:ph idx="1" type="body"/>
          </p:nvPr>
        </p:nvSpPr>
        <p:spPr>
          <a:xfrm rot="5400000">
            <a:off x="4083937" y="-1203579"/>
            <a:ext cx="4024125" cy="10820400"/>
          </a:xfrm>
          <a:prstGeom prst="rect">
            <a:avLst/>
          </a:prstGeom>
          <a:noFill/>
          <a:ln>
            <a:noFill/>
          </a:ln>
        </p:spPr>
        <p:txBody>
          <a:bodyPr anchorCtr="0" anchor="t" bIns="45700" lIns="91425" spcFirstLastPara="1" rIns="91425" wrap="square" tIns="45700"/>
          <a:lstStyle>
            <a:lvl1pPr indent="-368300" lvl="0" marL="457200" marR="0" rtl="0" algn="l">
              <a:lnSpc>
                <a:spcPct val="90000"/>
              </a:lnSpc>
              <a:spcBef>
                <a:spcPts val="1000"/>
              </a:spcBef>
              <a:spcAft>
                <a:spcPts val="0"/>
              </a:spcAft>
              <a:buClr>
                <a:schemeClr val="lt1"/>
              </a:buClr>
              <a:buSzPts val="2200"/>
              <a:buFont typeface="Arial"/>
              <a:buChar char="•"/>
              <a:defRPr b="0" i="0" sz="2200" u="none" cap="none" strike="noStrike">
                <a:solidFill>
                  <a:schemeClr val="lt1"/>
                </a:solidFill>
                <a:latin typeface="Century Gothic"/>
                <a:ea typeface="Century Gothic"/>
                <a:cs typeface="Century Gothic"/>
                <a:sym typeface="Century Gothic"/>
              </a:defRPr>
            </a:lvl1pPr>
            <a:lvl2pPr indent="-355600" lvl="1" marL="914400" marR="0" rtl="0" algn="l">
              <a:lnSpc>
                <a:spcPct val="90000"/>
              </a:lnSpc>
              <a:spcBef>
                <a:spcPts val="500"/>
              </a:spcBef>
              <a:spcAft>
                <a:spcPts val="0"/>
              </a:spcAft>
              <a:buClr>
                <a:schemeClr val="lt1"/>
              </a:buClr>
              <a:buSzPts val="2000"/>
              <a:buFont typeface="Arial"/>
              <a:buChar char="•"/>
              <a:defRPr b="0" i="0" sz="2000" u="none" cap="none" strike="noStrike">
                <a:solidFill>
                  <a:schemeClr val="lt1"/>
                </a:solidFill>
                <a:latin typeface="Century Gothic"/>
                <a:ea typeface="Century Gothic"/>
                <a:cs typeface="Century Gothic"/>
                <a:sym typeface="Century Gothic"/>
              </a:defRPr>
            </a:lvl2pPr>
            <a:lvl3pPr indent="-342900" lvl="2" marL="1371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entury Gothic"/>
                <a:ea typeface="Century Gothic"/>
                <a:cs typeface="Century Gothic"/>
                <a:sym typeface="Century Gothic"/>
              </a:defRPr>
            </a:lvl3pPr>
            <a:lvl4pPr indent="-330200" lvl="3" marL="1828800" marR="0" rtl="0" algn="l">
              <a:lnSpc>
                <a:spcPct val="90000"/>
              </a:lnSpc>
              <a:spcBef>
                <a:spcPts val="500"/>
              </a:spcBef>
              <a:spcAft>
                <a:spcPts val="0"/>
              </a:spcAft>
              <a:buClr>
                <a:schemeClr val="lt1"/>
              </a:buClr>
              <a:buSzPts val="1600"/>
              <a:buFont typeface="Arial"/>
              <a:buChar char="•"/>
              <a:defRPr b="0" i="0" sz="1600" u="none" cap="none" strike="noStrike">
                <a:solidFill>
                  <a:schemeClr val="lt1"/>
                </a:solidFill>
                <a:latin typeface="Century Gothic"/>
                <a:ea typeface="Century Gothic"/>
                <a:cs typeface="Century Gothic"/>
                <a:sym typeface="Century Gothic"/>
              </a:defRPr>
            </a:lvl4pPr>
            <a:lvl5pPr indent="-330200" lvl="4" marL="2286000" marR="0" rtl="0" algn="l">
              <a:lnSpc>
                <a:spcPct val="90000"/>
              </a:lnSpc>
              <a:spcBef>
                <a:spcPts val="500"/>
              </a:spcBef>
              <a:spcAft>
                <a:spcPts val="0"/>
              </a:spcAft>
              <a:buClr>
                <a:schemeClr val="lt1"/>
              </a:buClr>
              <a:buSzPts val="1600"/>
              <a:buFont typeface="Arial"/>
              <a:buChar char="•"/>
              <a:defRPr b="0" i="0" sz="1600" u="none" cap="none" strike="noStrike">
                <a:solidFill>
                  <a:schemeClr val="lt1"/>
                </a:solidFill>
                <a:latin typeface="Century Gothic"/>
                <a:ea typeface="Century Gothic"/>
                <a:cs typeface="Century Gothic"/>
                <a:sym typeface="Century Gothic"/>
              </a:defRPr>
            </a:lvl5pPr>
            <a:lvl6pPr indent="-330200" lvl="5" marL="2743200" marR="0" rtl="0" algn="l">
              <a:lnSpc>
                <a:spcPct val="90000"/>
              </a:lnSpc>
              <a:spcBef>
                <a:spcPts val="500"/>
              </a:spcBef>
              <a:spcAft>
                <a:spcPts val="0"/>
              </a:spcAft>
              <a:buClr>
                <a:schemeClr val="lt1"/>
              </a:buClr>
              <a:buSzPts val="1600"/>
              <a:buFont typeface="Arial"/>
              <a:buChar char="•"/>
              <a:defRPr b="0" i="0" sz="1600" u="none" cap="none" strike="noStrike">
                <a:solidFill>
                  <a:schemeClr val="lt1"/>
                </a:solidFill>
                <a:latin typeface="Century Gothic"/>
                <a:ea typeface="Century Gothic"/>
                <a:cs typeface="Century Gothic"/>
                <a:sym typeface="Century Gothic"/>
              </a:defRPr>
            </a:lvl6pPr>
            <a:lvl7pPr indent="-330200" lvl="6" marL="3200400" marR="0" rtl="0" algn="l">
              <a:lnSpc>
                <a:spcPct val="90000"/>
              </a:lnSpc>
              <a:spcBef>
                <a:spcPts val="500"/>
              </a:spcBef>
              <a:spcAft>
                <a:spcPts val="0"/>
              </a:spcAft>
              <a:buClr>
                <a:schemeClr val="lt1"/>
              </a:buClr>
              <a:buSzPts val="1600"/>
              <a:buFont typeface="Arial"/>
              <a:buChar char="•"/>
              <a:defRPr b="0" i="0" sz="1600" u="none" cap="none" strike="noStrike">
                <a:solidFill>
                  <a:schemeClr val="lt1"/>
                </a:solidFill>
                <a:latin typeface="Century Gothic"/>
                <a:ea typeface="Century Gothic"/>
                <a:cs typeface="Century Gothic"/>
                <a:sym typeface="Century Gothic"/>
              </a:defRPr>
            </a:lvl7pPr>
            <a:lvl8pPr indent="-330200" lvl="7" marL="3657600" marR="0" rtl="0" algn="l">
              <a:lnSpc>
                <a:spcPct val="90000"/>
              </a:lnSpc>
              <a:spcBef>
                <a:spcPts val="500"/>
              </a:spcBef>
              <a:spcAft>
                <a:spcPts val="0"/>
              </a:spcAft>
              <a:buClr>
                <a:schemeClr val="lt1"/>
              </a:buClr>
              <a:buSzPts val="1600"/>
              <a:buFont typeface="Arial"/>
              <a:buChar char="•"/>
              <a:defRPr b="0" i="0" sz="1600" u="none" cap="none" strike="noStrike">
                <a:solidFill>
                  <a:schemeClr val="lt1"/>
                </a:solidFill>
                <a:latin typeface="Century Gothic"/>
                <a:ea typeface="Century Gothic"/>
                <a:cs typeface="Century Gothic"/>
                <a:sym typeface="Century Gothic"/>
              </a:defRPr>
            </a:lvl8pPr>
            <a:lvl9pPr indent="-330200" lvl="8" marL="4114800" marR="0" rtl="0" algn="l">
              <a:lnSpc>
                <a:spcPct val="90000"/>
              </a:lnSpc>
              <a:spcBef>
                <a:spcPts val="500"/>
              </a:spcBef>
              <a:spcAft>
                <a:spcPts val="0"/>
              </a:spcAft>
              <a:buClr>
                <a:schemeClr val="lt1"/>
              </a:buClr>
              <a:buSzPts val="1600"/>
              <a:buFont typeface="Arial"/>
              <a:buChar char="•"/>
              <a:defRPr b="0" i="0" sz="1600" u="none" cap="none" strike="noStrike">
                <a:solidFill>
                  <a:schemeClr val="lt1"/>
                </a:solidFill>
                <a:latin typeface="Century Gothic"/>
                <a:ea typeface="Century Gothic"/>
                <a:cs typeface="Century Gothic"/>
                <a:sym typeface="Century Gothic"/>
              </a:defRPr>
            </a:lvl9pPr>
          </a:lstStyle>
          <a:p/>
        </p:txBody>
      </p:sp>
      <p:sp>
        <p:nvSpPr>
          <p:cNvPr id="130" name="Shape 130"/>
          <p:cNvSpPr txBox="1"/>
          <p:nvPr>
            <p:ph idx="10" type="dt"/>
          </p:nvPr>
        </p:nvSpPr>
        <p:spPr>
          <a:xfrm>
            <a:off x="8595360" y="6356350"/>
            <a:ext cx="2910840" cy="365125"/>
          </a:xfrm>
          <a:prstGeom prst="rect">
            <a:avLst/>
          </a:prstGeom>
          <a:noFill/>
          <a:ln>
            <a:noFill/>
          </a:ln>
        </p:spPr>
        <p:txBody>
          <a:bodyPr anchorCtr="0" anchor="ctr" bIns="45700" lIns="91425" spcFirstLastPara="1" rIns="91425" wrap="square" tIns="45700"/>
          <a:lstStyle>
            <a:lvl1pPr lvl="0" marR="0" rtl="0" algn="r">
              <a:spcBef>
                <a:spcPts val="0"/>
              </a:spcBef>
              <a:spcAft>
                <a:spcPts val="0"/>
              </a:spcAft>
              <a:buSzPts val="1400"/>
              <a:buNone/>
              <a:defRPr b="0" i="0" sz="1050" u="none" cap="none" strike="noStrike">
                <a:solidFill>
                  <a:schemeClr val="lt1"/>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131" name="Shape 131"/>
          <p:cNvSpPr txBox="1"/>
          <p:nvPr>
            <p:ph idx="11" type="ftr"/>
          </p:nvPr>
        </p:nvSpPr>
        <p:spPr>
          <a:xfrm>
            <a:off x="685800" y="6355845"/>
            <a:ext cx="7772400" cy="365125"/>
          </a:xfrm>
          <a:prstGeom prst="rect">
            <a:avLst/>
          </a:prstGeom>
          <a:noFill/>
          <a:ln>
            <a:noFill/>
          </a:ln>
        </p:spPr>
        <p:txBody>
          <a:bodyPr anchorCtr="0" anchor="ctr" bIns="45700" lIns="91425" spcFirstLastPara="1" rIns="91425" wrap="square" tIns="45700"/>
          <a:lstStyle>
            <a:lvl1pPr lvl="0" marR="0" rtl="0" algn="l">
              <a:spcBef>
                <a:spcPts val="0"/>
              </a:spcBef>
              <a:spcAft>
                <a:spcPts val="0"/>
              </a:spcAft>
              <a:buSzPts val="1400"/>
              <a:buNone/>
              <a:defRPr b="0" i="0" sz="1050" u="none" cap="none" strike="noStrike">
                <a:solidFill>
                  <a:schemeClr val="lt1"/>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132" name="Shape 132"/>
          <p:cNvSpPr txBox="1"/>
          <p:nvPr>
            <p:ph idx="12" type="sldNum"/>
          </p:nvPr>
        </p:nvSpPr>
        <p:spPr>
          <a:xfrm>
            <a:off x="8763000" y="38100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050" u="none" cap="none" strike="noStrike">
                <a:solidFill>
                  <a:schemeClr val="lt1"/>
                </a:solidFill>
                <a:latin typeface="Century Gothic"/>
                <a:ea typeface="Century Gothic"/>
                <a:cs typeface="Century Gothic"/>
                <a:sym typeface="Century Gothic"/>
              </a:defRPr>
            </a:lvl1pPr>
            <a:lvl2pPr indent="0" lvl="1" marL="0" marR="0" rtl="0" algn="r">
              <a:spcBef>
                <a:spcPts val="0"/>
              </a:spcBef>
              <a:buNone/>
              <a:defRPr b="0" i="0" sz="1050" u="none" cap="none" strike="noStrike">
                <a:solidFill>
                  <a:schemeClr val="lt1"/>
                </a:solidFill>
                <a:latin typeface="Century Gothic"/>
                <a:ea typeface="Century Gothic"/>
                <a:cs typeface="Century Gothic"/>
                <a:sym typeface="Century Gothic"/>
              </a:defRPr>
            </a:lvl2pPr>
            <a:lvl3pPr indent="0" lvl="2" marL="0" marR="0" rtl="0" algn="r">
              <a:spcBef>
                <a:spcPts val="0"/>
              </a:spcBef>
              <a:buNone/>
              <a:defRPr b="0" i="0" sz="1050" u="none" cap="none" strike="noStrike">
                <a:solidFill>
                  <a:schemeClr val="lt1"/>
                </a:solidFill>
                <a:latin typeface="Century Gothic"/>
                <a:ea typeface="Century Gothic"/>
                <a:cs typeface="Century Gothic"/>
                <a:sym typeface="Century Gothic"/>
              </a:defRPr>
            </a:lvl3pPr>
            <a:lvl4pPr indent="0" lvl="3" marL="0" marR="0" rtl="0" algn="r">
              <a:spcBef>
                <a:spcPts val="0"/>
              </a:spcBef>
              <a:buNone/>
              <a:defRPr b="0" i="0" sz="1050" u="none" cap="none" strike="noStrike">
                <a:solidFill>
                  <a:schemeClr val="lt1"/>
                </a:solidFill>
                <a:latin typeface="Century Gothic"/>
                <a:ea typeface="Century Gothic"/>
                <a:cs typeface="Century Gothic"/>
                <a:sym typeface="Century Gothic"/>
              </a:defRPr>
            </a:lvl4pPr>
            <a:lvl5pPr indent="0" lvl="4" marL="0" marR="0" rtl="0" algn="r">
              <a:spcBef>
                <a:spcPts val="0"/>
              </a:spcBef>
              <a:buNone/>
              <a:defRPr b="0" i="0" sz="1050" u="none" cap="none" strike="noStrike">
                <a:solidFill>
                  <a:schemeClr val="lt1"/>
                </a:solidFill>
                <a:latin typeface="Century Gothic"/>
                <a:ea typeface="Century Gothic"/>
                <a:cs typeface="Century Gothic"/>
                <a:sym typeface="Century Gothic"/>
              </a:defRPr>
            </a:lvl5pPr>
            <a:lvl6pPr indent="0" lvl="5" marL="0" marR="0" rtl="0" algn="r">
              <a:spcBef>
                <a:spcPts val="0"/>
              </a:spcBef>
              <a:buNone/>
              <a:defRPr b="0" i="0" sz="1050" u="none" cap="none" strike="noStrike">
                <a:solidFill>
                  <a:schemeClr val="lt1"/>
                </a:solidFill>
                <a:latin typeface="Century Gothic"/>
                <a:ea typeface="Century Gothic"/>
                <a:cs typeface="Century Gothic"/>
                <a:sym typeface="Century Gothic"/>
              </a:defRPr>
            </a:lvl6pPr>
            <a:lvl7pPr indent="0" lvl="6" marL="0" marR="0" rtl="0" algn="r">
              <a:spcBef>
                <a:spcPts val="0"/>
              </a:spcBef>
              <a:buNone/>
              <a:defRPr b="0" i="0" sz="1050" u="none" cap="none" strike="noStrike">
                <a:solidFill>
                  <a:schemeClr val="lt1"/>
                </a:solidFill>
                <a:latin typeface="Century Gothic"/>
                <a:ea typeface="Century Gothic"/>
                <a:cs typeface="Century Gothic"/>
                <a:sym typeface="Century Gothic"/>
              </a:defRPr>
            </a:lvl7pPr>
            <a:lvl8pPr indent="0" lvl="7" marL="0" marR="0" rtl="0" algn="r">
              <a:spcBef>
                <a:spcPts val="0"/>
              </a:spcBef>
              <a:buNone/>
              <a:defRPr b="0" i="0" sz="1050" u="none" cap="none" strike="noStrike">
                <a:solidFill>
                  <a:schemeClr val="lt1"/>
                </a:solidFill>
                <a:latin typeface="Century Gothic"/>
                <a:ea typeface="Century Gothic"/>
                <a:cs typeface="Century Gothic"/>
                <a:sym typeface="Century Gothic"/>
              </a:defRPr>
            </a:lvl8pPr>
            <a:lvl9pPr indent="0" lvl="8" marL="0" marR="0" rtl="0" algn="r">
              <a:spcBef>
                <a:spcPts val="0"/>
              </a:spcBef>
              <a:buNone/>
              <a:defRPr b="0" i="0" sz="1050" u="none" cap="none" strike="noStrike">
                <a:solidFill>
                  <a:schemeClr val="lt1"/>
                </a:solidFill>
                <a:latin typeface="Century Gothic"/>
                <a:ea typeface="Century Gothic"/>
                <a:cs typeface="Century Gothic"/>
                <a:sym typeface="Century Gothic"/>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showMasterSp="0" type="vertTitleAndTx">
  <p:cSld name="VERTICAL_TITLE_AND_VERTICAL_TEXT">
    <p:spTree>
      <p:nvGrpSpPr>
        <p:cNvPr id="133" name="Shape 133"/>
        <p:cNvGrpSpPr/>
        <p:nvPr/>
      </p:nvGrpSpPr>
      <p:grpSpPr>
        <a:xfrm>
          <a:off x="0" y="0"/>
          <a:ext cx="0" cy="0"/>
          <a:chOff x="0" y="0"/>
          <a:chExt cx="0" cy="0"/>
        </a:xfrm>
      </p:grpSpPr>
      <p:pic>
        <p:nvPicPr>
          <p:cNvPr descr="C0-HD-BTM.png" id="134" name="Shape 134"/>
          <p:cNvPicPr preferRelativeResize="0"/>
          <p:nvPr/>
        </p:nvPicPr>
        <p:blipFill rotWithShape="1">
          <a:blip r:embed="rId2">
            <a:alphaModFix/>
          </a:blip>
          <a:srcRect b="0" l="0" r="0" t="0"/>
          <a:stretch/>
        </p:blipFill>
        <p:spPr>
          <a:xfrm>
            <a:off x="0" y="4375150"/>
            <a:ext cx="12192000" cy="2482850"/>
          </a:xfrm>
          <a:prstGeom prst="rect">
            <a:avLst/>
          </a:prstGeom>
          <a:noFill/>
          <a:ln>
            <a:noFill/>
          </a:ln>
        </p:spPr>
      </p:pic>
      <p:sp>
        <p:nvSpPr>
          <p:cNvPr id="135" name="Shape 135"/>
          <p:cNvSpPr txBox="1"/>
          <p:nvPr>
            <p:ph type="title"/>
          </p:nvPr>
        </p:nvSpPr>
        <p:spPr>
          <a:xfrm rot="5400000">
            <a:off x="8525933" y="1667933"/>
            <a:ext cx="3903133" cy="2057400"/>
          </a:xfrm>
          <a:prstGeom prst="rect">
            <a:avLst/>
          </a:prstGeom>
          <a:noFill/>
          <a:ln>
            <a:noFill/>
          </a:ln>
        </p:spPr>
        <p:txBody>
          <a:bodyPr anchorCtr="0" anchor="ctr" bIns="45700" lIns="91425" spcFirstLastPara="1" rIns="91425" wrap="square" tIns="45700"/>
          <a:lstStyle>
            <a:lvl1pPr lvl="0" marR="0" rtl="0" algn="l">
              <a:lnSpc>
                <a:spcPct val="90000"/>
              </a:lnSpc>
              <a:spcBef>
                <a:spcPts val="0"/>
              </a:spcBef>
              <a:spcAft>
                <a:spcPts val="0"/>
              </a:spcAft>
              <a:buClr>
                <a:schemeClr val="lt1"/>
              </a:buClr>
              <a:buSzPts val="4000"/>
              <a:buFont typeface="Century Gothic"/>
              <a:buNone/>
              <a:defRPr b="0" i="0" sz="4000" u="none" cap="none" strike="noStrike">
                <a:solidFill>
                  <a:schemeClr val="lt1"/>
                </a:solidFill>
                <a:latin typeface="Century Gothic"/>
                <a:ea typeface="Century Gothic"/>
                <a:cs typeface="Century Gothic"/>
                <a:sym typeface="Century Gothic"/>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36" name="Shape 136"/>
          <p:cNvSpPr txBox="1"/>
          <p:nvPr>
            <p:ph idx="1" type="body"/>
          </p:nvPr>
        </p:nvSpPr>
        <p:spPr>
          <a:xfrm rot="5400000">
            <a:off x="3175000" y="-1405467"/>
            <a:ext cx="3903133" cy="8204201"/>
          </a:xfrm>
          <a:prstGeom prst="rect">
            <a:avLst/>
          </a:prstGeom>
          <a:noFill/>
          <a:ln>
            <a:noFill/>
          </a:ln>
        </p:spPr>
        <p:txBody>
          <a:bodyPr anchorCtr="0" anchor="t" bIns="45700" lIns="91425" spcFirstLastPara="1" rIns="91425" wrap="square" tIns="45700"/>
          <a:lstStyle>
            <a:lvl1pPr indent="-368300" lvl="0" marL="457200" marR="0" rtl="0" algn="l">
              <a:lnSpc>
                <a:spcPct val="90000"/>
              </a:lnSpc>
              <a:spcBef>
                <a:spcPts val="1000"/>
              </a:spcBef>
              <a:spcAft>
                <a:spcPts val="0"/>
              </a:spcAft>
              <a:buClr>
                <a:schemeClr val="lt1"/>
              </a:buClr>
              <a:buSzPts val="2200"/>
              <a:buFont typeface="Arial"/>
              <a:buChar char="•"/>
              <a:defRPr b="0" i="0" sz="2200" u="none" cap="none" strike="noStrike">
                <a:solidFill>
                  <a:schemeClr val="lt1"/>
                </a:solidFill>
                <a:latin typeface="Century Gothic"/>
                <a:ea typeface="Century Gothic"/>
                <a:cs typeface="Century Gothic"/>
                <a:sym typeface="Century Gothic"/>
              </a:defRPr>
            </a:lvl1pPr>
            <a:lvl2pPr indent="-355600" lvl="1" marL="914400" marR="0" rtl="0" algn="l">
              <a:lnSpc>
                <a:spcPct val="90000"/>
              </a:lnSpc>
              <a:spcBef>
                <a:spcPts val="500"/>
              </a:spcBef>
              <a:spcAft>
                <a:spcPts val="0"/>
              </a:spcAft>
              <a:buClr>
                <a:schemeClr val="lt1"/>
              </a:buClr>
              <a:buSzPts val="2000"/>
              <a:buFont typeface="Arial"/>
              <a:buChar char="•"/>
              <a:defRPr b="0" i="0" sz="2000" u="none" cap="none" strike="noStrike">
                <a:solidFill>
                  <a:schemeClr val="lt1"/>
                </a:solidFill>
                <a:latin typeface="Century Gothic"/>
                <a:ea typeface="Century Gothic"/>
                <a:cs typeface="Century Gothic"/>
                <a:sym typeface="Century Gothic"/>
              </a:defRPr>
            </a:lvl2pPr>
            <a:lvl3pPr indent="-342900" lvl="2" marL="1371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entury Gothic"/>
                <a:ea typeface="Century Gothic"/>
                <a:cs typeface="Century Gothic"/>
                <a:sym typeface="Century Gothic"/>
              </a:defRPr>
            </a:lvl3pPr>
            <a:lvl4pPr indent="-330200" lvl="3" marL="1828800" marR="0" rtl="0" algn="l">
              <a:lnSpc>
                <a:spcPct val="90000"/>
              </a:lnSpc>
              <a:spcBef>
                <a:spcPts val="500"/>
              </a:spcBef>
              <a:spcAft>
                <a:spcPts val="0"/>
              </a:spcAft>
              <a:buClr>
                <a:schemeClr val="lt1"/>
              </a:buClr>
              <a:buSzPts val="1600"/>
              <a:buFont typeface="Arial"/>
              <a:buChar char="•"/>
              <a:defRPr b="0" i="0" sz="1600" u="none" cap="none" strike="noStrike">
                <a:solidFill>
                  <a:schemeClr val="lt1"/>
                </a:solidFill>
                <a:latin typeface="Century Gothic"/>
                <a:ea typeface="Century Gothic"/>
                <a:cs typeface="Century Gothic"/>
                <a:sym typeface="Century Gothic"/>
              </a:defRPr>
            </a:lvl4pPr>
            <a:lvl5pPr indent="-330200" lvl="4" marL="2286000" marR="0" rtl="0" algn="l">
              <a:lnSpc>
                <a:spcPct val="90000"/>
              </a:lnSpc>
              <a:spcBef>
                <a:spcPts val="500"/>
              </a:spcBef>
              <a:spcAft>
                <a:spcPts val="0"/>
              </a:spcAft>
              <a:buClr>
                <a:schemeClr val="lt1"/>
              </a:buClr>
              <a:buSzPts val="1600"/>
              <a:buFont typeface="Arial"/>
              <a:buChar char="•"/>
              <a:defRPr b="0" i="0" sz="1600" u="none" cap="none" strike="noStrike">
                <a:solidFill>
                  <a:schemeClr val="lt1"/>
                </a:solidFill>
                <a:latin typeface="Century Gothic"/>
                <a:ea typeface="Century Gothic"/>
                <a:cs typeface="Century Gothic"/>
                <a:sym typeface="Century Gothic"/>
              </a:defRPr>
            </a:lvl5pPr>
            <a:lvl6pPr indent="-330200" lvl="5" marL="2743200" marR="0" rtl="0" algn="l">
              <a:lnSpc>
                <a:spcPct val="90000"/>
              </a:lnSpc>
              <a:spcBef>
                <a:spcPts val="500"/>
              </a:spcBef>
              <a:spcAft>
                <a:spcPts val="0"/>
              </a:spcAft>
              <a:buClr>
                <a:schemeClr val="lt1"/>
              </a:buClr>
              <a:buSzPts val="1600"/>
              <a:buFont typeface="Arial"/>
              <a:buChar char="•"/>
              <a:defRPr b="0" i="0" sz="1600" u="none" cap="none" strike="noStrike">
                <a:solidFill>
                  <a:schemeClr val="lt1"/>
                </a:solidFill>
                <a:latin typeface="Century Gothic"/>
                <a:ea typeface="Century Gothic"/>
                <a:cs typeface="Century Gothic"/>
                <a:sym typeface="Century Gothic"/>
              </a:defRPr>
            </a:lvl6pPr>
            <a:lvl7pPr indent="-330200" lvl="6" marL="3200400" marR="0" rtl="0" algn="l">
              <a:lnSpc>
                <a:spcPct val="90000"/>
              </a:lnSpc>
              <a:spcBef>
                <a:spcPts val="500"/>
              </a:spcBef>
              <a:spcAft>
                <a:spcPts val="0"/>
              </a:spcAft>
              <a:buClr>
                <a:schemeClr val="lt1"/>
              </a:buClr>
              <a:buSzPts val="1600"/>
              <a:buFont typeface="Arial"/>
              <a:buChar char="•"/>
              <a:defRPr b="0" i="0" sz="1600" u="none" cap="none" strike="noStrike">
                <a:solidFill>
                  <a:schemeClr val="lt1"/>
                </a:solidFill>
                <a:latin typeface="Century Gothic"/>
                <a:ea typeface="Century Gothic"/>
                <a:cs typeface="Century Gothic"/>
                <a:sym typeface="Century Gothic"/>
              </a:defRPr>
            </a:lvl7pPr>
            <a:lvl8pPr indent="-330200" lvl="7" marL="3657600" marR="0" rtl="0" algn="l">
              <a:lnSpc>
                <a:spcPct val="90000"/>
              </a:lnSpc>
              <a:spcBef>
                <a:spcPts val="500"/>
              </a:spcBef>
              <a:spcAft>
                <a:spcPts val="0"/>
              </a:spcAft>
              <a:buClr>
                <a:schemeClr val="lt1"/>
              </a:buClr>
              <a:buSzPts val="1600"/>
              <a:buFont typeface="Arial"/>
              <a:buChar char="•"/>
              <a:defRPr b="0" i="0" sz="1600" u="none" cap="none" strike="noStrike">
                <a:solidFill>
                  <a:schemeClr val="lt1"/>
                </a:solidFill>
                <a:latin typeface="Century Gothic"/>
                <a:ea typeface="Century Gothic"/>
                <a:cs typeface="Century Gothic"/>
                <a:sym typeface="Century Gothic"/>
              </a:defRPr>
            </a:lvl8pPr>
            <a:lvl9pPr indent="-330200" lvl="8" marL="4114800" marR="0" rtl="0" algn="l">
              <a:lnSpc>
                <a:spcPct val="90000"/>
              </a:lnSpc>
              <a:spcBef>
                <a:spcPts val="500"/>
              </a:spcBef>
              <a:spcAft>
                <a:spcPts val="0"/>
              </a:spcAft>
              <a:buClr>
                <a:schemeClr val="lt1"/>
              </a:buClr>
              <a:buSzPts val="1600"/>
              <a:buFont typeface="Arial"/>
              <a:buChar char="•"/>
              <a:defRPr b="0" i="0" sz="1600" u="none" cap="none" strike="noStrike">
                <a:solidFill>
                  <a:schemeClr val="lt1"/>
                </a:solidFill>
                <a:latin typeface="Century Gothic"/>
                <a:ea typeface="Century Gothic"/>
                <a:cs typeface="Century Gothic"/>
                <a:sym typeface="Century Gothic"/>
              </a:defRPr>
            </a:lvl9pPr>
          </a:lstStyle>
          <a:p/>
        </p:txBody>
      </p:sp>
      <p:sp>
        <p:nvSpPr>
          <p:cNvPr id="137" name="Shape 137"/>
          <p:cNvSpPr txBox="1"/>
          <p:nvPr>
            <p:ph idx="10" type="dt"/>
          </p:nvPr>
        </p:nvSpPr>
        <p:spPr>
          <a:xfrm>
            <a:off x="7814452" y="379941"/>
            <a:ext cx="2910840" cy="365125"/>
          </a:xfrm>
          <a:prstGeom prst="rect">
            <a:avLst/>
          </a:prstGeom>
          <a:noFill/>
          <a:ln>
            <a:noFill/>
          </a:ln>
        </p:spPr>
        <p:txBody>
          <a:bodyPr anchorCtr="0" anchor="ctr" bIns="45700" lIns="91425" spcFirstLastPara="1" rIns="91425" wrap="square" tIns="45700"/>
          <a:lstStyle>
            <a:lvl1pPr lvl="0" marR="0" rtl="0" algn="r">
              <a:spcBef>
                <a:spcPts val="0"/>
              </a:spcBef>
              <a:spcAft>
                <a:spcPts val="0"/>
              </a:spcAft>
              <a:buSzPts val="1400"/>
              <a:buNone/>
              <a:defRPr b="0" i="0" sz="1050" u="none" cap="none" strike="noStrike">
                <a:solidFill>
                  <a:schemeClr val="lt1"/>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138" name="Shape 138"/>
          <p:cNvSpPr txBox="1"/>
          <p:nvPr>
            <p:ph idx="11" type="ftr"/>
          </p:nvPr>
        </p:nvSpPr>
        <p:spPr>
          <a:xfrm>
            <a:off x="685800" y="381000"/>
            <a:ext cx="6991492" cy="365125"/>
          </a:xfrm>
          <a:prstGeom prst="rect">
            <a:avLst/>
          </a:prstGeom>
          <a:noFill/>
          <a:ln>
            <a:noFill/>
          </a:ln>
        </p:spPr>
        <p:txBody>
          <a:bodyPr anchorCtr="0" anchor="ctr" bIns="45700" lIns="91425" spcFirstLastPara="1" rIns="91425" wrap="square" tIns="45700"/>
          <a:lstStyle>
            <a:lvl1pPr lvl="0" marR="0" rtl="0" algn="l">
              <a:spcBef>
                <a:spcPts val="0"/>
              </a:spcBef>
              <a:spcAft>
                <a:spcPts val="0"/>
              </a:spcAft>
              <a:buSzPts val="1400"/>
              <a:buNone/>
              <a:defRPr b="0" i="0" sz="1050" u="none" cap="none" strike="noStrike">
                <a:solidFill>
                  <a:schemeClr val="lt1"/>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139" name="Shape 139"/>
          <p:cNvSpPr txBox="1"/>
          <p:nvPr>
            <p:ph idx="12" type="sldNum"/>
          </p:nvPr>
        </p:nvSpPr>
        <p:spPr>
          <a:xfrm>
            <a:off x="10862452" y="381000"/>
            <a:ext cx="643748"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050" u="none" cap="none" strike="noStrike">
                <a:solidFill>
                  <a:schemeClr val="lt1"/>
                </a:solidFill>
                <a:latin typeface="Century Gothic"/>
                <a:ea typeface="Century Gothic"/>
                <a:cs typeface="Century Gothic"/>
                <a:sym typeface="Century Gothic"/>
              </a:defRPr>
            </a:lvl1pPr>
            <a:lvl2pPr indent="0" lvl="1" marL="0" marR="0" rtl="0" algn="r">
              <a:spcBef>
                <a:spcPts val="0"/>
              </a:spcBef>
              <a:buNone/>
              <a:defRPr b="0" i="0" sz="1050" u="none" cap="none" strike="noStrike">
                <a:solidFill>
                  <a:schemeClr val="lt1"/>
                </a:solidFill>
                <a:latin typeface="Century Gothic"/>
                <a:ea typeface="Century Gothic"/>
                <a:cs typeface="Century Gothic"/>
                <a:sym typeface="Century Gothic"/>
              </a:defRPr>
            </a:lvl2pPr>
            <a:lvl3pPr indent="0" lvl="2" marL="0" marR="0" rtl="0" algn="r">
              <a:spcBef>
                <a:spcPts val="0"/>
              </a:spcBef>
              <a:buNone/>
              <a:defRPr b="0" i="0" sz="1050" u="none" cap="none" strike="noStrike">
                <a:solidFill>
                  <a:schemeClr val="lt1"/>
                </a:solidFill>
                <a:latin typeface="Century Gothic"/>
                <a:ea typeface="Century Gothic"/>
                <a:cs typeface="Century Gothic"/>
                <a:sym typeface="Century Gothic"/>
              </a:defRPr>
            </a:lvl3pPr>
            <a:lvl4pPr indent="0" lvl="3" marL="0" marR="0" rtl="0" algn="r">
              <a:spcBef>
                <a:spcPts val="0"/>
              </a:spcBef>
              <a:buNone/>
              <a:defRPr b="0" i="0" sz="1050" u="none" cap="none" strike="noStrike">
                <a:solidFill>
                  <a:schemeClr val="lt1"/>
                </a:solidFill>
                <a:latin typeface="Century Gothic"/>
                <a:ea typeface="Century Gothic"/>
                <a:cs typeface="Century Gothic"/>
                <a:sym typeface="Century Gothic"/>
              </a:defRPr>
            </a:lvl4pPr>
            <a:lvl5pPr indent="0" lvl="4" marL="0" marR="0" rtl="0" algn="r">
              <a:spcBef>
                <a:spcPts val="0"/>
              </a:spcBef>
              <a:buNone/>
              <a:defRPr b="0" i="0" sz="1050" u="none" cap="none" strike="noStrike">
                <a:solidFill>
                  <a:schemeClr val="lt1"/>
                </a:solidFill>
                <a:latin typeface="Century Gothic"/>
                <a:ea typeface="Century Gothic"/>
                <a:cs typeface="Century Gothic"/>
                <a:sym typeface="Century Gothic"/>
              </a:defRPr>
            </a:lvl5pPr>
            <a:lvl6pPr indent="0" lvl="5" marL="0" marR="0" rtl="0" algn="r">
              <a:spcBef>
                <a:spcPts val="0"/>
              </a:spcBef>
              <a:buNone/>
              <a:defRPr b="0" i="0" sz="1050" u="none" cap="none" strike="noStrike">
                <a:solidFill>
                  <a:schemeClr val="lt1"/>
                </a:solidFill>
                <a:latin typeface="Century Gothic"/>
                <a:ea typeface="Century Gothic"/>
                <a:cs typeface="Century Gothic"/>
                <a:sym typeface="Century Gothic"/>
              </a:defRPr>
            </a:lvl6pPr>
            <a:lvl7pPr indent="0" lvl="6" marL="0" marR="0" rtl="0" algn="r">
              <a:spcBef>
                <a:spcPts val="0"/>
              </a:spcBef>
              <a:buNone/>
              <a:defRPr b="0" i="0" sz="1050" u="none" cap="none" strike="noStrike">
                <a:solidFill>
                  <a:schemeClr val="lt1"/>
                </a:solidFill>
                <a:latin typeface="Century Gothic"/>
                <a:ea typeface="Century Gothic"/>
                <a:cs typeface="Century Gothic"/>
                <a:sym typeface="Century Gothic"/>
              </a:defRPr>
            </a:lvl7pPr>
            <a:lvl8pPr indent="0" lvl="7" marL="0" marR="0" rtl="0" algn="r">
              <a:spcBef>
                <a:spcPts val="0"/>
              </a:spcBef>
              <a:buNone/>
              <a:defRPr b="0" i="0" sz="1050" u="none" cap="none" strike="noStrike">
                <a:solidFill>
                  <a:schemeClr val="lt1"/>
                </a:solidFill>
                <a:latin typeface="Century Gothic"/>
                <a:ea typeface="Century Gothic"/>
                <a:cs typeface="Century Gothic"/>
                <a:sym typeface="Century Gothic"/>
              </a:defRPr>
            </a:lvl8pPr>
            <a:lvl9pPr indent="0" lvl="8" marL="0" marR="0" rtl="0" algn="r">
              <a:spcBef>
                <a:spcPts val="0"/>
              </a:spcBef>
              <a:buNone/>
              <a:defRPr b="0" i="0" sz="1050" u="none" cap="none" strike="noStrike">
                <a:solidFill>
                  <a:schemeClr val="lt1"/>
                </a:solidFill>
                <a:latin typeface="Century Gothic"/>
                <a:ea typeface="Century Gothic"/>
                <a:cs typeface="Century Gothic"/>
                <a:sym typeface="Century Gothic"/>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19" name="Shape 19"/>
        <p:cNvGrpSpPr/>
        <p:nvPr/>
      </p:nvGrpSpPr>
      <p:grpSpPr>
        <a:xfrm>
          <a:off x="0" y="0"/>
          <a:ext cx="0" cy="0"/>
          <a:chOff x="0" y="0"/>
          <a:chExt cx="0" cy="0"/>
        </a:xfrm>
      </p:grpSpPr>
      <p:sp>
        <p:nvSpPr>
          <p:cNvPr id="20" name="Shape 20"/>
          <p:cNvSpPr txBox="1"/>
          <p:nvPr>
            <p:ph type="title"/>
          </p:nvPr>
        </p:nvSpPr>
        <p:spPr>
          <a:xfrm>
            <a:off x="2895600" y="764373"/>
            <a:ext cx="8610600" cy="1293028"/>
          </a:xfrm>
          <a:prstGeom prst="rect">
            <a:avLst/>
          </a:prstGeom>
          <a:noFill/>
          <a:ln>
            <a:noFill/>
          </a:ln>
        </p:spPr>
        <p:txBody>
          <a:bodyPr anchorCtr="0" anchor="ctr" bIns="45700" lIns="91425" spcFirstLastPara="1" rIns="91425" wrap="square" tIns="45700"/>
          <a:lstStyle>
            <a:lvl1pPr lvl="0" marR="0" rtl="0" algn="r">
              <a:lnSpc>
                <a:spcPct val="90000"/>
              </a:lnSpc>
              <a:spcBef>
                <a:spcPts val="0"/>
              </a:spcBef>
              <a:spcAft>
                <a:spcPts val="0"/>
              </a:spcAft>
              <a:buClr>
                <a:schemeClr val="lt1"/>
              </a:buClr>
              <a:buSzPts val="4000"/>
              <a:buFont typeface="Century Gothic"/>
              <a:buNone/>
              <a:defRPr b="0" i="0" sz="4000" u="none" cap="none" strike="noStrike">
                <a:solidFill>
                  <a:schemeClr val="lt1"/>
                </a:solidFill>
                <a:latin typeface="Century Gothic"/>
                <a:ea typeface="Century Gothic"/>
                <a:cs typeface="Century Gothic"/>
                <a:sym typeface="Century Gothic"/>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1" name="Shape 21"/>
          <p:cNvSpPr txBox="1"/>
          <p:nvPr>
            <p:ph idx="1" type="body"/>
          </p:nvPr>
        </p:nvSpPr>
        <p:spPr>
          <a:xfrm>
            <a:off x="685800" y="2194560"/>
            <a:ext cx="10820400" cy="4024125"/>
          </a:xfrm>
          <a:prstGeom prst="rect">
            <a:avLst/>
          </a:prstGeom>
          <a:noFill/>
          <a:ln>
            <a:noFill/>
          </a:ln>
        </p:spPr>
        <p:txBody>
          <a:bodyPr anchorCtr="0" anchor="t" bIns="45700" lIns="91425" spcFirstLastPara="1" rIns="91425" wrap="square" tIns="45700"/>
          <a:lstStyle>
            <a:lvl1pPr indent="-368300" lvl="0" marL="457200" marR="0" rtl="0" algn="l">
              <a:lnSpc>
                <a:spcPct val="90000"/>
              </a:lnSpc>
              <a:spcBef>
                <a:spcPts val="1000"/>
              </a:spcBef>
              <a:spcAft>
                <a:spcPts val="0"/>
              </a:spcAft>
              <a:buClr>
                <a:schemeClr val="lt1"/>
              </a:buClr>
              <a:buSzPts val="2200"/>
              <a:buFont typeface="Arial"/>
              <a:buChar char="•"/>
              <a:defRPr b="0" i="0" sz="2200" u="none" cap="none" strike="noStrike">
                <a:solidFill>
                  <a:schemeClr val="lt1"/>
                </a:solidFill>
                <a:latin typeface="Century Gothic"/>
                <a:ea typeface="Century Gothic"/>
                <a:cs typeface="Century Gothic"/>
                <a:sym typeface="Century Gothic"/>
              </a:defRPr>
            </a:lvl1pPr>
            <a:lvl2pPr indent="-355600" lvl="1" marL="914400" marR="0" rtl="0" algn="l">
              <a:lnSpc>
                <a:spcPct val="90000"/>
              </a:lnSpc>
              <a:spcBef>
                <a:spcPts val="500"/>
              </a:spcBef>
              <a:spcAft>
                <a:spcPts val="0"/>
              </a:spcAft>
              <a:buClr>
                <a:schemeClr val="lt1"/>
              </a:buClr>
              <a:buSzPts val="2000"/>
              <a:buFont typeface="Arial"/>
              <a:buChar char="•"/>
              <a:defRPr b="0" i="0" sz="2000" u="none" cap="none" strike="noStrike">
                <a:solidFill>
                  <a:schemeClr val="lt1"/>
                </a:solidFill>
                <a:latin typeface="Century Gothic"/>
                <a:ea typeface="Century Gothic"/>
                <a:cs typeface="Century Gothic"/>
                <a:sym typeface="Century Gothic"/>
              </a:defRPr>
            </a:lvl2pPr>
            <a:lvl3pPr indent="-342900" lvl="2" marL="1371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entury Gothic"/>
                <a:ea typeface="Century Gothic"/>
                <a:cs typeface="Century Gothic"/>
                <a:sym typeface="Century Gothic"/>
              </a:defRPr>
            </a:lvl3pPr>
            <a:lvl4pPr indent="-330200" lvl="3" marL="1828800" marR="0" rtl="0" algn="l">
              <a:lnSpc>
                <a:spcPct val="90000"/>
              </a:lnSpc>
              <a:spcBef>
                <a:spcPts val="500"/>
              </a:spcBef>
              <a:spcAft>
                <a:spcPts val="0"/>
              </a:spcAft>
              <a:buClr>
                <a:schemeClr val="lt1"/>
              </a:buClr>
              <a:buSzPts val="1600"/>
              <a:buFont typeface="Arial"/>
              <a:buChar char="•"/>
              <a:defRPr b="0" i="0" sz="1600" u="none" cap="none" strike="noStrike">
                <a:solidFill>
                  <a:schemeClr val="lt1"/>
                </a:solidFill>
                <a:latin typeface="Century Gothic"/>
                <a:ea typeface="Century Gothic"/>
                <a:cs typeface="Century Gothic"/>
                <a:sym typeface="Century Gothic"/>
              </a:defRPr>
            </a:lvl4pPr>
            <a:lvl5pPr indent="-330200" lvl="4" marL="2286000" marR="0" rtl="0" algn="l">
              <a:lnSpc>
                <a:spcPct val="90000"/>
              </a:lnSpc>
              <a:spcBef>
                <a:spcPts val="500"/>
              </a:spcBef>
              <a:spcAft>
                <a:spcPts val="0"/>
              </a:spcAft>
              <a:buClr>
                <a:schemeClr val="lt1"/>
              </a:buClr>
              <a:buSzPts val="1600"/>
              <a:buFont typeface="Arial"/>
              <a:buChar char="•"/>
              <a:defRPr b="0" i="0" sz="1600" u="none" cap="none" strike="noStrike">
                <a:solidFill>
                  <a:schemeClr val="lt1"/>
                </a:solidFill>
                <a:latin typeface="Century Gothic"/>
                <a:ea typeface="Century Gothic"/>
                <a:cs typeface="Century Gothic"/>
                <a:sym typeface="Century Gothic"/>
              </a:defRPr>
            </a:lvl5pPr>
            <a:lvl6pPr indent="-330200" lvl="5" marL="2743200" marR="0" rtl="0" algn="l">
              <a:lnSpc>
                <a:spcPct val="90000"/>
              </a:lnSpc>
              <a:spcBef>
                <a:spcPts val="500"/>
              </a:spcBef>
              <a:spcAft>
                <a:spcPts val="0"/>
              </a:spcAft>
              <a:buClr>
                <a:schemeClr val="lt1"/>
              </a:buClr>
              <a:buSzPts val="1600"/>
              <a:buFont typeface="Arial"/>
              <a:buChar char="•"/>
              <a:defRPr b="0" i="0" sz="1600" u="none" cap="none" strike="noStrike">
                <a:solidFill>
                  <a:schemeClr val="lt1"/>
                </a:solidFill>
                <a:latin typeface="Century Gothic"/>
                <a:ea typeface="Century Gothic"/>
                <a:cs typeface="Century Gothic"/>
                <a:sym typeface="Century Gothic"/>
              </a:defRPr>
            </a:lvl6pPr>
            <a:lvl7pPr indent="-330200" lvl="6" marL="3200400" marR="0" rtl="0" algn="l">
              <a:lnSpc>
                <a:spcPct val="90000"/>
              </a:lnSpc>
              <a:spcBef>
                <a:spcPts val="500"/>
              </a:spcBef>
              <a:spcAft>
                <a:spcPts val="0"/>
              </a:spcAft>
              <a:buClr>
                <a:schemeClr val="lt1"/>
              </a:buClr>
              <a:buSzPts val="1600"/>
              <a:buFont typeface="Arial"/>
              <a:buChar char="•"/>
              <a:defRPr b="0" i="0" sz="1600" u="none" cap="none" strike="noStrike">
                <a:solidFill>
                  <a:schemeClr val="lt1"/>
                </a:solidFill>
                <a:latin typeface="Century Gothic"/>
                <a:ea typeface="Century Gothic"/>
                <a:cs typeface="Century Gothic"/>
                <a:sym typeface="Century Gothic"/>
              </a:defRPr>
            </a:lvl7pPr>
            <a:lvl8pPr indent="-330200" lvl="7" marL="3657600" marR="0" rtl="0" algn="l">
              <a:lnSpc>
                <a:spcPct val="90000"/>
              </a:lnSpc>
              <a:spcBef>
                <a:spcPts val="500"/>
              </a:spcBef>
              <a:spcAft>
                <a:spcPts val="0"/>
              </a:spcAft>
              <a:buClr>
                <a:schemeClr val="lt1"/>
              </a:buClr>
              <a:buSzPts val="1600"/>
              <a:buFont typeface="Arial"/>
              <a:buChar char="•"/>
              <a:defRPr b="0" i="0" sz="1600" u="none" cap="none" strike="noStrike">
                <a:solidFill>
                  <a:schemeClr val="lt1"/>
                </a:solidFill>
                <a:latin typeface="Century Gothic"/>
                <a:ea typeface="Century Gothic"/>
                <a:cs typeface="Century Gothic"/>
                <a:sym typeface="Century Gothic"/>
              </a:defRPr>
            </a:lvl8pPr>
            <a:lvl9pPr indent="-330200" lvl="8" marL="4114800" marR="0" rtl="0" algn="l">
              <a:lnSpc>
                <a:spcPct val="90000"/>
              </a:lnSpc>
              <a:spcBef>
                <a:spcPts val="500"/>
              </a:spcBef>
              <a:spcAft>
                <a:spcPts val="0"/>
              </a:spcAft>
              <a:buClr>
                <a:schemeClr val="lt1"/>
              </a:buClr>
              <a:buSzPts val="1600"/>
              <a:buFont typeface="Arial"/>
              <a:buChar char="•"/>
              <a:defRPr b="0" i="0" sz="1600" u="none" cap="none" strike="noStrike">
                <a:solidFill>
                  <a:schemeClr val="lt1"/>
                </a:solidFill>
                <a:latin typeface="Century Gothic"/>
                <a:ea typeface="Century Gothic"/>
                <a:cs typeface="Century Gothic"/>
                <a:sym typeface="Century Gothic"/>
              </a:defRPr>
            </a:lvl9pPr>
          </a:lstStyle>
          <a:p/>
        </p:txBody>
      </p:sp>
      <p:sp>
        <p:nvSpPr>
          <p:cNvPr id="22" name="Shape 22"/>
          <p:cNvSpPr txBox="1"/>
          <p:nvPr>
            <p:ph idx="10" type="dt"/>
          </p:nvPr>
        </p:nvSpPr>
        <p:spPr>
          <a:xfrm>
            <a:off x="8595360" y="6356350"/>
            <a:ext cx="2910840" cy="365125"/>
          </a:xfrm>
          <a:prstGeom prst="rect">
            <a:avLst/>
          </a:prstGeom>
          <a:noFill/>
          <a:ln>
            <a:noFill/>
          </a:ln>
        </p:spPr>
        <p:txBody>
          <a:bodyPr anchorCtr="0" anchor="ctr" bIns="45700" lIns="91425" spcFirstLastPara="1" rIns="91425" wrap="square" tIns="45700"/>
          <a:lstStyle>
            <a:lvl1pPr lvl="0" marR="0" rtl="0" algn="r">
              <a:spcBef>
                <a:spcPts val="0"/>
              </a:spcBef>
              <a:spcAft>
                <a:spcPts val="0"/>
              </a:spcAft>
              <a:buSzPts val="1400"/>
              <a:buNone/>
              <a:defRPr b="0" i="0" sz="1050" u="none" cap="none" strike="noStrike">
                <a:solidFill>
                  <a:schemeClr val="lt1"/>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23" name="Shape 23"/>
          <p:cNvSpPr txBox="1"/>
          <p:nvPr>
            <p:ph idx="11" type="ftr"/>
          </p:nvPr>
        </p:nvSpPr>
        <p:spPr>
          <a:xfrm>
            <a:off x="685800" y="6355845"/>
            <a:ext cx="7772400" cy="365125"/>
          </a:xfrm>
          <a:prstGeom prst="rect">
            <a:avLst/>
          </a:prstGeom>
          <a:noFill/>
          <a:ln>
            <a:noFill/>
          </a:ln>
        </p:spPr>
        <p:txBody>
          <a:bodyPr anchorCtr="0" anchor="ctr" bIns="45700" lIns="91425" spcFirstLastPara="1" rIns="91425" wrap="square" tIns="45700"/>
          <a:lstStyle>
            <a:lvl1pPr lvl="0" marR="0" rtl="0" algn="l">
              <a:spcBef>
                <a:spcPts val="0"/>
              </a:spcBef>
              <a:spcAft>
                <a:spcPts val="0"/>
              </a:spcAft>
              <a:buSzPts val="1400"/>
              <a:buNone/>
              <a:defRPr b="0" i="0" sz="1050" u="none" cap="none" strike="noStrike">
                <a:solidFill>
                  <a:schemeClr val="lt1"/>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24" name="Shape 24"/>
          <p:cNvSpPr txBox="1"/>
          <p:nvPr>
            <p:ph idx="12" type="sldNum"/>
          </p:nvPr>
        </p:nvSpPr>
        <p:spPr>
          <a:xfrm>
            <a:off x="8763000" y="38100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050" u="none" cap="none" strike="noStrike">
                <a:solidFill>
                  <a:schemeClr val="lt1"/>
                </a:solidFill>
                <a:latin typeface="Century Gothic"/>
                <a:ea typeface="Century Gothic"/>
                <a:cs typeface="Century Gothic"/>
                <a:sym typeface="Century Gothic"/>
              </a:defRPr>
            </a:lvl1pPr>
            <a:lvl2pPr indent="0" lvl="1" marL="0" marR="0" rtl="0" algn="r">
              <a:spcBef>
                <a:spcPts val="0"/>
              </a:spcBef>
              <a:buNone/>
              <a:defRPr b="0" i="0" sz="1050" u="none" cap="none" strike="noStrike">
                <a:solidFill>
                  <a:schemeClr val="lt1"/>
                </a:solidFill>
                <a:latin typeface="Century Gothic"/>
                <a:ea typeface="Century Gothic"/>
                <a:cs typeface="Century Gothic"/>
                <a:sym typeface="Century Gothic"/>
              </a:defRPr>
            </a:lvl2pPr>
            <a:lvl3pPr indent="0" lvl="2" marL="0" marR="0" rtl="0" algn="r">
              <a:spcBef>
                <a:spcPts val="0"/>
              </a:spcBef>
              <a:buNone/>
              <a:defRPr b="0" i="0" sz="1050" u="none" cap="none" strike="noStrike">
                <a:solidFill>
                  <a:schemeClr val="lt1"/>
                </a:solidFill>
                <a:latin typeface="Century Gothic"/>
                <a:ea typeface="Century Gothic"/>
                <a:cs typeface="Century Gothic"/>
                <a:sym typeface="Century Gothic"/>
              </a:defRPr>
            </a:lvl3pPr>
            <a:lvl4pPr indent="0" lvl="3" marL="0" marR="0" rtl="0" algn="r">
              <a:spcBef>
                <a:spcPts val="0"/>
              </a:spcBef>
              <a:buNone/>
              <a:defRPr b="0" i="0" sz="1050" u="none" cap="none" strike="noStrike">
                <a:solidFill>
                  <a:schemeClr val="lt1"/>
                </a:solidFill>
                <a:latin typeface="Century Gothic"/>
                <a:ea typeface="Century Gothic"/>
                <a:cs typeface="Century Gothic"/>
                <a:sym typeface="Century Gothic"/>
              </a:defRPr>
            </a:lvl4pPr>
            <a:lvl5pPr indent="0" lvl="4" marL="0" marR="0" rtl="0" algn="r">
              <a:spcBef>
                <a:spcPts val="0"/>
              </a:spcBef>
              <a:buNone/>
              <a:defRPr b="0" i="0" sz="1050" u="none" cap="none" strike="noStrike">
                <a:solidFill>
                  <a:schemeClr val="lt1"/>
                </a:solidFill>
                <a:latin typeface="Century Gothic"/>
                <a:ea typeface="Century Gothic"/>
                <a:cs typeface="Century Gothic"/>
                <a:sym typeface="Century Gothic"/>
              </a:defRPr>
            </a:lvl5pPr>
            <a:lvl6pPr indent="0" lvl="5" marL="0" marR="0" rtl="0" algn="r">
              <a:spcBef>
                <a:spcPts val="0"/>
              </a:spcBef>
              <a:buNone/>
              <a:defRPr b="0" i="0" sz="1050" u="none" cap="none" strike="noStrike">
                <a:solidFill>
                  <a:schemeClr val="lt1"/>
                </a:solidFill>
                <a:latin typeface="Century Gothic"/>
                <a:ea typeface="Century Gothic"/>
                <a:cs typeface="Century Gothic"/>
                <a:sym typeface="Century Gothic"/>
              </a:defRPr>
            </a:lvl6pPr>
            <a:lvl7pPr indent="0" lvl="6" marL="0" marR="0" rtl="0" algn="r">
              <a:spcBef>
                <a:spcPts val="0"/>
              </a:spcBef>
              <a:buNone/>
              <a:defRPr b="0" i="0" sz="1050" u="none" cap="none" strike="noStrike">
                <a:solidFill>
                  <a:schemeClr val="lt1"/>
                </a:solidFill>
                <a:latin typeface="Century Gothic"/>
                <a:ea typeface="Century Gothic"/>
                <a:cs typeface="Century Gothic"/>
                <a:sym typeface="Century Gothic"/>
              </a:defRPr>
            </a:lvl7pPr>
            <a:lvl8pPr indent="0" lvl="7" marL="0" marR="0" rtl="0" algn="r">
              <a:spcBef>
                <a:spcPts val="0"/>
              </a:spcBef>
              <a:buNone/>
              <a:defRPr b="0" i="0" sz="1050" u="none" cap="none" strike="noStrike">
                <a:solidFill>
                  <a:schemeClr val="lt1"/>
                </a:solidFill>
                <a:latin typeface="Century Gothic"/>
                <a:ea typeface="Century Gothic"/>
                <a:cs typeface="Century Gothic"/>
                <a:sym typeface="Century Gothic"/>
              </a:defRPr>
            </a:lvl8pPr>
            <a:lvl9pPr indent="0" lvl="8" marL="0" marR="0" rtl="0" algn="r">
              <a:spcBef>
                <a:spcPts val="0"/>
              </a:spcBef>
              <a:buNone/>
              <a:defRPr b="0" i="0" sz="1050" u="none" cap="none" strike="noStrike">
                <a:solidFill>
                  <a:schemeClr val="lt1"/>
                </a:solidFill>
                <a:latin typeface="Century Gothic"/>
                <a:ea typeface="Century Gothic"/>
                <a:cs typeface="Century Gothic"/>
                <a:sym typeface="Century Gothic"/>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showMasterSp="0" type="secHead">
  <p:cSld name="SECTION_HEADER">
    <p:spTree>
      <p:nvGrpSpPr>
        <p:cNvPr id="25" name="Shape 25"/>
        <p:cNvGrpSpPr/>
        <p:nvPr/>
      </p:nvGrpSpPr>
      <p:grpSpPr>
        <a:xfrm>
          <a:off x="0" y="0"/>
          <a:ext cx="0" cy="0"/>
          <a:chOff x="0" y="0"/>
          <a:chExt cx="0" cy="0"/>
        </a:xfrm>
      </p:grpSpPr>
      <p:pic>
        <p:nvPicPr>
          <p:cNvPr descr="C0-HD-BTM.png" id="26" name="Shape 26"/>
          <p:cNvPicPr preferRelativeResize="0"/>
          <p:nvPr/>
        </p:nvPicPr>
        <p:blipFill rotWithShape="1">
          <a:blip r:embed="rId2">
            <a:alphaModFix/>
          </a:blip>
          <a:srcRect b="0" l="0" r="0" t="0"/>
          <a:stretch/>
        </p:blipFill>
        <p:spPr>
          <a:xfrm>
            <a:off x="0" y="4375150"/>
            <a:ext cx="12192000" cy="2482850"/>
          </a:xfrm>
          <a:prstGeom prst="rect">
            <a:avLst/>
          </a:prstGeom>
          <a:noFill/>
          <a:ln>
            <a:noFill/>
          </a:ln>
        </p:spPr>
      </p:pic>
      <p:sp>
        <p:nvSpPr>
          <p:cNvPr id="27" name="Shape 27"/>
          <p:cNvSpPr txBox="1"/>
          <p:nvPr>
            <p:ph type="title"/>
          </p:nvPr>
        </p:nvSpPr>
        <p:spPr>
          <a:xfrm>
            <a:off x="685800" y="753533"/>
            <a:ext cx="10820399" cy="2801935"/>
          </a:xfrm>
          <a:prstGeom prst="rect">
            <a:avLst/>
          </a:prstGeom>
          <a:noFill/>
          <a:ln>
            <a:noFill/>
          </a:ln>
        </p:spPr>
        <p:txBody>
          <a:bodyPr anchorCtr="0" anchor="b" bIns="45700" lIns="91425" spcFirstLastPara="1" rIns="91425" wrap="square" tIns="45700"/>
          <a:lstStyle>
            <a:lvl1pPr lvl="0" marR="0" rtl="0" algn="r">
              <a:lnSpc>
                <a:spcPct val="90000"/>
              </a:lnSpc>
              <a:spcBef>
                <a:spcPts val="0"/>
              </a:spcBef>
              <a:spcAft>
                <a:spcPts val="0"/>
              </a:spcAft>
              <a:buClr>
                <a:schemeClr val="lt1"/>
              </a:buClr>
              <a:buSzPts val="4000"/>
              <a:buFont typeface="Century Gothic"/>
              <a:buNone/>
              <a:defRPr b="0" i="0" sz="4000" u="none" cap="none" strike="noStrike">
                <a:solidFill>
                  <a:schemeClr val="lt1"/>
                </a:solidFill>
                <a:latin typeface="Century Gothic"/>
                <a:ea typeface="Century Gothic"/>
                <a:cs typeface="Century Gothic"/>
                <a:sym typeface="Century Gothic"/>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8" name="Shape 28"/>
          <p:cNvSpPr txBox="1"/>
          <p:nvPr>
            <p:ph idx="1" type="body"/>
          </p:nvPr>
        </p:nvSpPr>
        <p:spPr>
          <a:xfrm>
            <a:off x="1024467" y="3641725"/>
            <a:ext cx="10490200" cy="955675"/>
          </a:xfrm>
          <a:prstGeom prst="rect">
            <a:avLst/>
          </a:prstGeom>
          <a:noFill/>
          <a:ln>
            <a:noFill/>
          </a:ln>
        </p:spPr>
        <p:txBody>
          <a:bodyPr anchorCtr="0" anchor="t" bIns="45700" lIns="91425" spcFirstLastPara="1" rIns="91425" wrap="square" tIns="45700"/>
          <a:lstStyle>
            <a:lvl1pPr indent="-228600" lvl="0" marL="457200" marR="0" rtl="0" algn="r">
              <a:lnSpc>
                <a:spcPct val="90000"/>
              </a:lnSpc>
              <a:spcBef>
                <a:spcPts val="1000"/>
              </a:spcBef>
              <a:spcAft>
                <a:spcPts val="0"/>
              </a:spcAft>
              <a:buClr>
                <a:schemeClr val="lt1"/>
              </a:buClr>
              <a:buSzPts val="2200"/>
              <a:buFont typeface="Arial"/>
              <a:buNone/>
              <a:defRPr b="0" i="0" sz="2200" u="none" cap="none" strike="noStrike">
                <a:solidFill>
                  <a:schemeClr val="lt1"/>
                </a:solidFill>
                <a:latin typeface="Century Gothic"/>
                <a:ea typeface="Century Gothic"/>
                <a:cs typeface="Century Gothic"/>
                <a:sym typeface="Century Gothic"/>
              </a:defRPr>
            </a:lvl1pPr>
            <a:lvl2pPr indent="-228600" lvl="1" marL="914400" marR="0" rtl="0" algn="l">
              <a:lnSpc>
                <a:spcPct val="90000"/>
              </a:lnSpc>
              <a:spcBef>
                <a:spcPts val="500"/>
              </a:spcBef>
              <a:spcAft>
                <a:spcPts val="0"/>
              </a:spcAft>
              <a:buClr>
                <a:schemeClr val="lt1"/>
              </a:buClr>
              <a:buSzPts val="2000"/>
              <a:buFont typeface="Arial"/>
              <a:buNone/>
              <a:defRPr b="0" i="0" sz="2000" u="none" cap="none" strike="noStrike">
                <a:solidFill>
                  <a:schemeClr val="lt1"/>
                </a:solidFill>
                <a:latin typeface="Century Gothic"/>
                <a:ea typeface="Century Gothic"/>
                <a:cs typeface="Century Gothic"/>
                <a:sym typeface="Century Gothic"/>
              </a:defRPr>
            </a:lvl2pPr>
            <a:lvl3pPr indent="-228600" lvl="2" marL="1371600" marR="0" rtl="0" algn="l">
              <a:lnSpc>
                <a:spcPct val="90000"/>
              </a:lnSpc>
              <a:spcBef>
                <a:spcPts val="500"/>
              </a:spcBef>
              <a:spcAft>
                <a:spcPts val="0"/>
              </a:spcAft>
              <a:buClr>
                <a:schemeClr val="lt1"/>
              </a:buClr>
              <a:buSzPts val="1800"/>
              <a:buFont typeface="Arial"/>
              <a:buNone/>
              <a:defRPr b="0" i="0" sz="1800" u="none" cap="none" strike="noStrike">
                <a:solidFill>
                  <a:schemeClr val="lt1"/>
                </a:solidFill>
                <a:latin typeface="Century Gothic"/>
                <a:ea typeface="Century Gothic"/>
                <a:cs typeface="Century Gothic"/>
                <a:sym typeface="Century Gothic"/>
              </a:defRPr>
            </a:lvl3pPr>
            <a:lvl4pPr indent="-228600" lvl="3" marL="1828800" marR="0" rtl="0" algn="l">
              <a:lnSpc>
                <a:spcPct val="90000"/>
              </a:lnSpc>
              <a:spcBef>
                <a:spcPts val="500"/>
              </a:spcBef>
              <a:spcAft>
                <a:spcPts val="0"/>
              </a:spcAft>
              <a:buClr>
                <a:schemeClr val="lt1"/>
              </a:buClr>
              <a:buSzPts val="1600"/>
              <a:buFont typeface="Arial"/>
              <a:buNone/>
              <a:defRPr b="0" i="0" sz="1600" u="none" cap="none" strike="noStrike">
                <a:solidFill>
                  <a:schemeClr val="lt1"/>
                </a:solidFill>
                <a:latin typeface="Century Gothic"/>
                <a:ea typeface="Century Gothic"/>
                <a:cs typeface="Century Gothic"/>
                <a:sym typeface="Century Gothic"/>
              </a:defRPr>
            </a:lvl4pPr>
            <a:lvl5pPr indent="-228600" lvl="4" marL="2286000" marR="0" rtl="0" algn="l">
              <a:lnSpc>
                <a:spcPct val="90000"/>
              </a:lnSpc>
              <a:spcBef>
                <a:spcPts val="500"/>
              </a:spcBef>
              <a:spcAft>
                <a:spcPts val="0"/>
              </a:spcAft>
              <a:buClr>
                <a:schemeClr val="lt1"/>
              </a:buClr>
              <a:buSzPts val="1600"/>
              <a:buFont typeface="Arial"/>
              <a:buNone/>
              <a:defRPr b="0" i="0" sz="1600" u="none" cap="none" strike="noStrike">
                <a:solidFill>
                  <a:schemeClr val="lt1"/>
                </a:solidFill>
                <a:latin typeface="Century Gothic"/>
                <a:ea typeface="Century Gothic"/>
                <a:cs typeface="Century Gothic"/>
                <a:sym typeface="Century Gothic"/>
              </a:defRPr>
            </a:lvl5pPr>
            <a:lvl6pPr indent="-228600" lvl="5" marL="2743200" marR="0" rtl="0" algn="l">
              <a:lnSpc>
                <a:spcPct val="90000"/>
              </a:lnSpc>
              <a:spcBef>
                <a:spcPts val="500"/>
              </a:spcBef>
              <a:spcAft>
                <a:spcPts val="0"/>
              </a:spcAft>
              <a:buClr>
                <a:schemeClr val="lt1"/>
              </a:buClr>
              <a:buSzPts val="1600"/>
              <a:buFont typeface="Arial"/>
              <a:buNone/>
              <a:defRPr b="0" i="0" sz="1600" u="none" cap="none" strike="noStrike">
                <a:solidFill>
                  <a:schemeClr val="lt1"/>
                </a:solidFill>
                <a:latin typeface="Century Gothic"/>
                <a:ea typeface="Century Gothic"/>
                <a:cs typeface="Century Gothic"/>
                <a:sym typeface="Century Gothic"/>
              </a:defRPr>
            </a:lvl6pPr>
            <a:lvl7pPr indent="-228600" lvl="6" marL="3200400" marR="0" rtl="0" algn="l">
              <a:lnSpc>
                <a:spcPct val="90000"/>
              </a:lnSpc>
              <a:spcBef>
                <a:spcPts val="500"/>
              </a:spcBef>
              <a:spcAft>
                <a:spcPts val="0"/>
              </a:spcAft>
              <a:buClr>
                <a:schemeClr val="lt1"/>
              </a:buClr>
              <a:buSzPts val="1600"/>
              <a:buFont typeface="Arial"/>
              <a:buNone/>
              <a:defRPr b="0" i="0" sz="1600" u="none" cap="none" strike="noStrike">
                <a:solidFill>
                  <a:schemeClr val="lt1"/>
                </a:solidFill>
                <a:latin typeface="Century Gothic"/>
                <a:ea typeface="Century Gothic"/>
                <a:cs typeface="Century Gothic"/>
                <a:sym typeface="Century Gothic"/>
              </a:defRPr>
            </a:lvl7pPr>
            <a:lvl8pPr indent="-228600" lvl="7" marL="3657600" marR="0" rtl="0" algn="l">
              <a:lnSpc>
                <a:spcPct val="90000"/>
              </a:lnSpc>
              <a:spcBef>
                <a:spcPts val="500"/>
              </a:spcBef>
              <a:spcAft>
                <a:spcPts val="0"/>
              </a:spcAft>
              <a:buClr>
                <a:schemeClr val="lt1"/>
              </a:buClr>
              <a:buSzPts val="1600"/>
              <a:buFont typeface="Arial"/>
              <a:buNone/>
              <a:defRPr b="0" i="0" sz="1600" u="none" cap="none" strike="noStrike">
                <a:solidFill>
                  <a:schemeClr val="lt1"/>
                </a:solidFill>
                <a:latin typeface="Century Gothic"/>
                <a:ea typeface="Century Gothic"/>
                <a:cs typeface="Century Gothic"/>
                <a:sym typeface="Century Gothic"/>
              </a:defRPr>
            </a:lvl8pPr>
            <a:lvl9pPr indent="-228600" lvl="8" marL="4114800" marR="0" rtl="0" algn="l">
              <a:lnSpc>
                <a:spcPct val="90000"/>
              </a:lnSpc>
              <a:spcBef>
                <a:spcPts val="500"/>
              </a:spcBef>
              <a:spcAft>
                <a:spcPts val="0"/>
              </a:spcAft>
              <a:buClr>
                <a:schemeClr val="lt1"/>
              </a:buClr>
              <a:buSzPts val="1600"/>
              <a:buFont typeface="Arial"/>
              <a:buNone/>
              <a:defRPr b="0" i="0" sz="1600" u="none" cap="none" strike="noStrike">
                <a:solidFill>
                  <a:schemeClr val="lt1"/>
                </a:solidFill>
                <a:latin typeface="Century Gothic"/>
                <a:ea typeface="Century Gothic"/>
                <a:cs typeface="Century Gothic"/>
                <a:sym typeface="Century Gothic"/>
              </a:defRPr>
            </a:lvl9pPr>
          </a:lstStyle>
          <a:p/>
        </p:txBody>
      </p:sp>
      <p:sp>
        <p:nvSpPr>
          <p:cNvPr id="29" name="Shape 29"/>
          <p:cNvSpPr txBox="1"/>
          <p:nvPr>
            <p:ph idx="10" type="dt"/>
          </p:nvPr>
        </p:nvSpPr>
        <p:spPr>
          <a:xfrm>
            <a:off x="7814452" y="381000"/>
            <a:ext cx="2910840" cy="365125"/>
          </a:xfrm>
          <a:prstGeom prst="rect">
            <a:avLst/>
          </a:prstGeom>
          <a:noFill/>
          <a:ln>
            <a:noFill/>
          </a:ln>
        </p:spPr>
        <p:txBody>
          <a:bodyPr anchorCtr="0" anchor="ctr" bIns="45700" lIns="91425" spcFirstLastPara="1" rIns="91425" wrap="square" tIns="45700"/>
          <a:lstStyle>
            <a:lvl1pPr lvl="0" marR="0" rtl="0" algn="r">
              <a:spcBef>
                <a:spcPts val="0"/>
              </a:spcBef>
              <a:spcAft>
                <a:spcPts val="0"/>
              </a:spcAft>
              <a:buSzPts val="1400"/>
              <a:buNone/>
              <a:defRPr b="0" i="0" sz="1050" u="none" cap="none" strike="noStrike">
                <a:solidFill>
                  <a:schemeClr val="lt1"/>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30" name="Shape 30"/>
          <p:cNvSpPr txBox="1"/>
          <p:nvPr>
            <p:ph idx="11" type="ftr"/>
          </p:nvPr>
        </p:nvSpPr>
        <p:spPr>
          <a:xfrm>
            <a:off x="685800" y="381001"/>
            <a:ext cx="6991492" cy="364065"/>
          </a:xfrm>
          <a:prstGeom prst="rect">
            <a:avLst/>
          </a:prstGeom>
          <a:noFill/>
          <a:ln>
            <a:noFill/>
          </a:ln>
        </p:spPr>
        <p:txBody>
          <a:bodyPr anchorCtr="0" anchor="ctr" bIns="45700" lIns="91425" spcFirstLastPara="1" rIns="91425" wrap="square" tIns="45700"/>
          <a:lstStyle>
            <a:lvl1pPr lvl="0" marR="0" rtl="0" algn="l">
              <a:spcBef>
                <a:spcPts val="0"/>
              </a:spcBef>
              <a:spcAft>
                <a:spcPts val="0"/>
              </a:spcAft>
              <a:buSzPts val="1400"/>
              <a:buNone/>
              <a:defRPr b="0" i="0" sz="1050" u="none" cap="none" strike="noStrike">
                <a:solidFill>
                  <a:schemeClr val="lt1"/>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31" name="Shape 31"/>
          <p:cNvSpPr txBox="1"/>
          <p:nvPr>
            <p:ph idx="12" type="sldNum"/>
          </p:nvPr>
        </p:nvSpPr>
        <p:spPr>
          <a:xfrm>
            <a:off x="10862452" y="381000"/>
            <a:ext cx="643748"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050" u="none" cap="none" strike="noStrike">
                <a:solidFill>
                  <a:schemeClr val="lt1"/>
                </a:solidFill>
                <a:latin typeface="Century Gothic"/>
                <a:ea typeface="Century Gothic"/>
                <a:cs typeface="Century Gothic"/>
                <a:sym typeface="Century Gothic"/>
              </a:defRPr>
            </a:lvl1pPr>
            <a:lvl2pPr indent="0" lvl="1" marL="0" marR="0" rtl="0" algn="r">
              <a:spcBef>
                <a:spcPts val="0"/>
              </a:spcBef>
              <a:buNone/>
              <a:defRPr b="0" i="0" sz="1050" u="none" cap="none" strike="noStrike">
                <a:solidFill>
                  <a:schemeClr val="lt1"/>
                </a:solidFill>
                <a:latin typeface="Century Gothic"/>
                <a:ea typeface="Century Gothic"/>
                <a:cs typeface="Century Gothic"/>
                <a:sym typeface="Century Gothic"/>
              </a:defRPr>
            </a:lvl2pPr>
            <a:lvl3pPr indent="0" lvl="2" marL="0" marR="0" rtl="0" algn="r">
              <a:spcBef>
                <a:spcPts val="0"/>
              </a:spcBef>
              <a:buNone/>
              <a:defRPr b="0" i="0" sz="1050" u="none" cap="none" strike="noStrike">
                <a:solidFill>
                  <a:schemeClr val="lt1"/>
                </a:solidFill>
                <a:latin typeface="Century Gothic"/>
                <a:ea typeface="Century Gothic"/>
                <a:cs typeface="Century Gothic"/>
                <a:sym typeface="Century Gothic"/>
              </a:defRPr>
            </a:lvl3pPr>
            <a:lvl4pPr indent="0" lvl="3" marL="0" marR="0" rtl="0" algn="r">
              <a:spcBef>
                <a:spcPts val="0"/>
              </a:spcBef>
              <a:buNone/>
              <a:defRPr b="0" i="0" sz="1050" u="none" cap="none" strike="noStrike">
                <a:solidFill>
                  <a:schemeClr val="lt1"/>
                </a:solidFill>
                <a:latin typeface="Century Gothic"/>
                <a:ea typeface="Century Gothic"/>
                <a:cs typeface="Century Gothic"/>
                <a:sym typeface="Century Gothic"/>
              </a:defRPr>
            </a:lvl4pPr>
            <a:lvl5pPr indent="0" lvl="4" marL="0" marR="0" rtl="0" algn="r">
              <a:spcBef>
                <a:spcPts val="0"/>
              </a:spcBef>
              <a:buNone/>
              <a:defRPr b="0" i="0" sz="1050" u="none" cap="none" strike="noStrike">
                <a:solidFill>
                  <a:schemeClr val="lt1"/>
                </a:solidFill>
                <a:latin typeface="Century Gothic"/>
                <a:ea typeface="Century Gothic"/>
                <a:cs typeface="Century Gothic"/>
                <a:sym typeface="Century Gothic"/>
              </a:defRPr>
            </a:lvl5pPr>
            <a:lvl6pPr indent="0" lvl="5" marL="0" marR="0" rtl="0" algn="r">
              <a:spcBef>
                <a:spcPts val="0"/>
              </a:spcBef>
              <a:buNone/>
              <a:defRPr b="0" i="0" sz="1050" u="none" cap="none" strike="noStrike">
                <a:solidFill>
                  <a:schemeClr val="lt1"/>
                </a:solidFill>
                <a:latin typeface="Century Gothic"/>
                <a:ea typeface="Century Gothic"/>
                <a:cs typeface="Century Gothic"/>
                <a:sym typeface="Century Gothic"/>
              </a:defRPr>
            </a:lvl6pPr>
            <a:lvl7pPr indent="0" lvl="6" marL="0" marR="0" rtl="0" algn="r">
              <a:spcBef>
                <a:spcPts val="0"/>
              </a:spcBef>
              <a:buNone/>
              <a:defRPr b="0" i="0" sz="1050" u="none" cap="none" strike="noStrike">
                <a:solidFill>
                  <a:schemeClr val="lt1"/>
                </a:solidFill>
                <a:latin typeface="Century Gothic"/>
                <a:ea typeface="Century Gothic"/>
                <a:cs typeface="Century Gothic"/>
                <a:sym typeface="Century Gothic"/>
              </a:defRPr>
            </a:lvl7pPr>
            <a:lvl8pPr indent="0" lvl="7" marL="0" marR="0" rtl="0" algn="r">
              <a:spcBef>
                <a:spcPts val="0"/>
              </a:spcBef>
              <a:buNone/>
              <a:defRPr b="0" i="0" sz="1050" u="none" cap="none" strike="noStrike">
                <a:solidFill>
                  <a:schemeClr val="lt1"/>
                </a:solidFill>
                <a:latin typeface="Century Gothic"/>
                <a:ea typeface="Century Gothic"/>
                <a:cs typeface="Century Gothic"/>
                <a:sym typeface="Century Gothic"/>
              </a:defRPr>
            </a:lvl8pPr>
            <a:lvl9pPr indent="0" lvl="8" marL="0" marR="0" rtl="0" algn="r">
              <a:spcBef>
                <a:spcPts val="0"/>
              </a:spcBef>
              <a:buNone/>
              <a:defRPr b="0" i="0" sz="1050" u="none" cap="none" strike="noStrike">
                <a:solidFill>
                  <a:schemeClr val="lt1"/>
                </a:solidFill>
                <a:latin typeface="Century Gothic"/>
                <a:ea typeface="Century Gothic"/>
                <a:cs typeface="Century Gothic"/>
                <a:sym typeface="Century Gothic"/>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32" name="Shape 32"/>
        <p:cNvGrpSpPr/>
        <p:nvPr/>
      </p:nvGrpSpPr>
      <p:grpSpPr>
        <a:xfrm>
          <a:off x="0" y="0"/>
          <a:ext cx="0" cy="0"/>
          <a:chOff x="0" y="0"/>
          <a:chExt cx="0" cy="0"/>
        </a:xfrm>
      </p:grpSpPr>
      <p:sp>
        <p:nvSpPr>
          <p:cNvPr id="33" name="Shape 33"/>
          <p:cNvSpPr txBox="1"/>
          <p:nvPr>
            <p:ph type="title"/>
          </p:nvPr>
        </p:nvSpPr>
        <p:spPr>
          <a:xfrm>
            <a:off x="2895600" y="764373"/>
            <a:ext cx="8610600" cy="1293028"/>
          </a:xfrm>
          <a:prstGeom prst="rect">
            <a:avLst/>
          </a:prstGeom>
          <a:noFill/>
          <a:ln>
            <a:noFill/>
          </a:ln>
        </p:spPr>
        <p:txBody>
          <a:bodyPr anchorCtr="0" anchor="ctr" bIns="45700" lIns="91425" spcFirstLastPara="1" rIns="91425" wrap="square" tIns="45700"/>
          <a:lstStyle>
            <a:lvl1pPr lvl="0" marR="0" rtl="0" algn="r">
              <a:lnSpc>
                <a:spcPct val="90000"/>
              </a:lnSpc>
              <a:spcBef>
                <a:spcPts val="0"/>
              </a:spcBef>
              <a:spcAft>
                <a:spcPts val="0"/>
              </a:spcAft>
              <a:buClr>
                <a:schemeClr val="lt1"/>
              </a:buClr>
              <a:buSzPts val="4000"/>
              <a:buFont typeface="Century Gothic"/>
              <a:buNone/>
              <a:defRPr b="0" i="0" sz="4000" u="none" cap="none" strike="noStrike">
                <a:solidFill>
                  <a:schemeClr val="lt1"/>
                </a:solidFill>
                <a:latin typeface="Century Gothic"/>
                <a:ea typeface="Century Gothic"/>
                <a:cs typeface="Century Gothic"/>
                <a:sym typeface="Century Gothic"/>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34" name="Shape 34"/>
          <p:cNvSpPr txBox="1"/>
          <p:nvPr>
            <p:ph idx="1" type="body"/>
          </p:nvPr>
        </p:nvSpPr>
        <p:spPr>
          <a:xfrm>
            <a:off x="685800" y="2194559"/>
            <a:ext cx="5334000" cy="4024125"/>
          </a:xfrm>
          <a:prstGeom prst="rect">
            <a:avLst/>
          </a:prstGeom>
          <a:noFill/>
          <a:ln>
            <a:noFill/>
          </a:ln>
        </p:spPr>
        <p:txBody>
          <a:bodyPr anchorCtr="0" anchor="t" bIns="45700" lIns="91425" spcFirstLastPara="1" rIns="91425" wrap="square" tIns="45700"/>
          <a:lstStyle>
            <a:lvl1pPr indent="-368300" lvl="0" marL="457200" marR="0" rtl="0" algn="l">
              <a:lnSpc>
                <a:spcPct val="90000"/>
              </a:lnSpc>
              <a:spcBef>
                <a:spcPts val="1000"/>
              </a:spcBef>
              <a:spcAft>
                <a:spcPts val="0"/>
              </a:spcAft>
              <a:buClr>
                <a:schemeClr val="lt1"/>
              </a:buClr>
              <a:buSzPts val="2200"/>
              <a:buFont typeface="Arial"/>
              <a:buChar char="•"/>
              <a:defRPr b="0" i="0" sz="2200" u="none" cap="none" strike="noStrike">
                <a:solidFill>
                  <a:schemeClr val="lt1"/>
                </a:solidFill>
                <a:latin typeface="Century Gothic"/>
                <a:ea typeface="Century Gothic"/>
                <a:cs typeface="Century Gothic"/>
                <a:sym typeface="Century Gothic"/>
              </a:defRPr>
            </a:lvl1pPr>
            <a:lvl2pPr indent="-355600" lvl="1" marL="914400" marR="0" rtl="0" algn="l">
              <a:lnSpc>
                <a:spcPct val="90000"/>
              </a:lnSpc>
              <a:spcBef>
                <a:spcPts val="500"/>
              </a:spcBef>
              <a:spcAft>
                <a:spcPts val="0"/>
              </a:spcAft>
              <a:buClr>
                <a:schemeClr val="lt1"/>
              </a:buClr>
              <a:buSzPts val="2000"/>
              <a:buFont typeface="Arial"/>
              <a:buChar char="•"/>
              <a:defRPr b="0" i="0" sz="2000" u="none" cap="none" strike="noStrike">
                <a:solidFill>
                  <a:schemeClr val="lt1"/>
                </a:solidFill>
                <a:latin typeface="Century Gothic"/>
                <a:ea typeface="Century Gothic"/>
                <a:cs typeface="Century Gothic"/>
                <a:sym typeface="Century Gothic"/>
              </a:defRPr>
            </a:lvl2pPr>
            <a:lvl3pPr indent="-342900" lvl="2" marL="1371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entury Gothic"/>
                <a:ea typeface="Century Gothic"/>
                <a:cs typeface="Century Gothic"/>
                <a:sym typeface="Century Gothic"/>
              </a:defRPr>
            </a:lvl3pPr>
            <a:lvl4pPr indent="-330200" lvl="3" marL="1828800" marR="0" rtl="0" algn="l">
              <a:lnSpc>
                <a:spcPct val="90000"/>
              </a:lnSpc>
              <a:spcBef>
                <a:spcPts val="500"/>
              </a:spcBef>
              <a:spcAft>
                <a:spcPts val="0"/>
              </a:spcAft>
              <a:buClr>
                <a:schemeClr val="lt1"/>
              </a:buClr>
              <a:buSzPts val="1600"/>
              <a:buFont typeface="Arial"/>
              <a:buChar char="•"/>
              <a:defRPr b="0" i="0" sz="1600" u="none" cap="none" strike="noStrike">
                <a:solidFill>
                  <a:schemeClr val="lt1"/>
                </a:solidFill>
                <a:latin typeface="Century Gothic"/>
                <a:ea typeface="Century Gothic"/>
                <a:cs typeface="Century Gothic"/>
                <a:sym typeface="Century Gothic"/>
              </a:defRPr>
            </a:lvl4pPr>
            <a:lvl5pPr indent="-330200" lvl="4" marL="2286000" marR="0" rtl="0" algn="l">
              <a:lnSpc>
                <a:spcPct val="90000"/>
              </a:lnSpc>
              <a:spcBef>
                <a:spcPts val="500"/>
              </a:spcBef>
              <a:spcAft>
                <a:spcPts val="0"/>
              </a:spcAft>
              <a:buClr>
                <a:schemeClr val="lt1"/>
              </a:buClr>
              <a:buSzPts val="1600"/>
              <a:buFont typeface="Arial"/>
              <a:buChar char="•"/>
              <a:defRPr b="0" i="0" sz="1600" u="none" cap="none" strike="noStrike">
                <a:solidFill>
                  <a:schemeClr val="lt1"/>
                </a:solidFill>
                <a:latin typeface="Century Gothic"/>
                <a:ea typeface="Century Gothic"/>
                <a:cs typeface="Century Gothic"/>
                <a:sym typeface="Century Gothic"/>
              </a:defRPr>
            </a:lvl5pPr>
            <a:lvl6pPr indent="-330200" lvl="5" marL="2743200" marR="0" rtl="0" algn="l">
              <a:lnSpc>
                <a:spcPct val="90000"/>
              </a:lnSpc>
              <a:spcBef>
                <a:spcPts val="500"/>
              </a:spcBef>
              <a:spcAft>
                <a:spcPts val="0"/>
              </a:spcAft>
              <a:buClr>
                <a:schemeClr val="lt1"/>
              </a:buClr>
              <a:buSzPts val="1600"/>
              <a:buFont typeface="Arial"/>
              <a:buChar char="•"/>
              <a:defRPr b="0" i="0" sz="1600" u="none" cap="none" strike="noStrike">
                <a:solidFill>
                  <a:schemeClr val="lt1"/>
                </a:solidFill>
                <a:latin typeface="Century Gothic"/>
                <a:ea typeface="Century Gothic"/>
                <a:cs typeface="Century Gothic"/>
                <a:sym typeface="Century Gothic"/>
              </a:defRPr>
            </a:lvl6pPr>
            <a:lvl7pPr indent="-330200" lvl="6" marL="3200400" marR="0" rtl="0" algn="l">
              <a:lnSpc>
                <a:spcPct val="90000"/>
              </a:lnSpc>
              <a:spcBef>
                <a:spcPts val="500"/>
              </a:spcBef>
              <a:spcAft>
                <a:spcPts val="0"/>
              </a:spcAft>
              <a:buClr>
                <a:schemeClr val="lt1"/>
              </a:buClr>
              <a:buSzPts val="1600"/>
              <a:buFont typeface="Arial"/>
              <a:buChar char="•"/>
              <a:defRPr b="0" i="0" sz="1600" u="none" cap="none" strike="noStrike">
                <a:solidFill>
                  <a:schemeClr val="lt1"/>
                </a:solidFill>
                <a:latin typeface="Century Gothic"/>
                <a:ea typeface="Century Gothic"/>
                <a:cs typeface="Century Gothic"/>
                <a:sym typeface="Century Gothic"/>
              </a:defRPr>
            </a:lvl7pPr>
            <a:lvl8pPr indent="-330200" lvl="7" marL="3657600" marR="0" rtl="0" algn="l">
              <a:lnSpc>
                <a:spcPct val="90000"/>
              </a:lnSpc>
              <a:spcBef>
                <a:spcPts val="500"/>
              </a:spcBef>
              <a:spcAft>
                <a:spcPts val="0"/>
              </a:spcAft>
              <a:buClr>
                <a:schemeClr val="lt1"/>
              </a:buClr>
              <a:buSzPts val="1600"/>
              <a:buFont typeface="Arial"/>
              <a:buChar char="•"/>
              <a:defRPr b="0" i="0" sz="1600" u="none" cap="none" strike="noStrike">
                <a:solidFill>
                  <a:schemeClr val="lt1"/>
                </a:solidFill>
                <a:latin typeface="Century Gothic"/>
                <a:ea typeface="Century Gothic"/>
                <a:cs typeface="Century Gothic"/>
                <a:sym typeface="Century Gothic"/>
              </a:defRPr>
            </a:lvl8pPr>
            <a:lvl9pPr indent="-330200" lvl="8" marL="4114800" marR="0" rtl="0" algn="l">
              <a:lnSpc>
                <a:spcPct val="90000"/>
              </a:lnSpc>
              <a:spcBef>
                <a:spcPts val="500"/>
              </a:spcBef>
              <a:spcAft>
                <a:spcPts val="0"/>
              </a:spcAft>
              <a:buClr>
                <a:schemeClr val="lt1"/>
              </a:buClr>
              <a:buSzPts val="1600"/>
              <a:buFont typeface="Arial"/>
              <a:buChar char="•"/>
              <a:defRPr b="0" i="0" sz="1600" u="none" cap="none" strike="noStrike">
                <a:solidFill>
                  <a:schemeClr val="lt1"/>
                </a:solidFill>
                <a:latin typeface="Century Gothic"/>
                <a:ea typeface="Century Gothic"/>
                <a:cs typeface="Century Gothic"/>
                <a:sym typeface="Century Gothic"/>
              </a:defRPr>
            </a:lvl9pPr>
          </a:lstStyle>
          <a:p/>
        </p:txBody>
      </p:sp>
      <p:sp>
        <p:nvSpPr>
          <p:cNvPr id="35" name="Shape 35"/>
          <p:cNvSpPr txBox="1"/>
          <p:nvPr>
            <p:ph idx="2" type="body"/>
          </p:nvPr>
        </p:nvSpPr>
        <p:spPr>
          <a:xfrm>
            <a:off x="6172200" y="2194559"/>
            <a:ext cx="5334000" cy="4024125"/>
          </a:xfrm>
          <a:prstGeom prst="rect">
            <a:avLst/>
          </a:prstGeom>
          <a:noFill/>
          <a:ln>
            <a:noFill/>
          </a:ln>
        </p:spPr>
        <p:txBody>
          <a:bodyPr anchorCtr="0" anchor="t" bIns="45700" lIns="91425" spcFirstLastPara="1" rIns="91425" wrap="square" tIns="45700"/>
          <a:lstStyle>
            <a:lvl1pPr indent="-368300" lvl="0" marL="457200" marR="0" rtl="0" algn="l">
              <a:lnSpc>
                <a:spcPct val="90000"/>
              </a:lnSpc>
              <a:spcBef>
                <a:spcPts val="1000"/>
              </a:spcBef>
              <a:spcAft>
                <a:spcPts val="0"/>
              </a:spcAft>
              <a:buClr>
                <a:schemeClr val="lt1"/>
              </a:buClr>
              <a:buSzPts val="2200"/>
              <a:buFont typeface="Arial"/>
              <a:buChar char="•"/>
              <a:defRPr b="0" i="0" sz="2200" u="none" cap="none" strike="noStrike">
                <a:solidFill>
                  <a:schemeClr val="lt1"/>
                </a:solidFill>
                <a:latin typeface="Century Gothic"/>
                <a:ea typeface="Century Gothic"/>
                <a:cs typeface="Century Gothic"/>
                <a:sym typeface="Century Gothic"/>
              </a:defRPr>
            </a:lvl1pPr>
            <a:lvl2pPr indent="-355600" lvl="1" marL="914400" marR="0" rtl="0" algn="l">
              <a:lnSpc>
                <a:spcPct val="90000"/>
              </a:lnSpc>
              <a:spcBef>
                <a:spcPts val="500"/>
              </a:spcBef>
              <a:spcAft>
                <a:spcPts val="0"/>
              </a:spcAft>
              <a:buClr>
                <a:schemeClr val="lt1"/>
              </a:buClr>
              <a:buSzPts val="2000"/>
              <a:buFont typeface="Arial"/>
              <a:buChar char="•"/>
              <a:defRPr b="0" i="0" sz="2000" u="none" cap="none" strike="noStrike">
                <a:solidFill>
                  <a:schemeClr val="lt1"/>
                </a:solidFill>
                <a:latin typeface="Century Gothic"/>
                <a:ea typeface="Century Gothic"/>
                <a:cs typeface="Century Gothic"/>
                <a:sym typeface="Century Gothic"/>
              </a:defRPr>
            </a:lvl2pPr>
            <a:lvl3pPr indent="-342900" lvl="2" marL="1371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entury Gothic"/>
                <a:ea typeface="Century Gothic"/>
                <a:cs typeface="Century Gothic"/>
                <a:sym typeface="Century Gothic"/>
              </a:defRPr>
            </a:lvl3pPr>
            <a:lvl4pPr indent="-330200" lvl="3" marL="1828800" marR="0" rtl="0" algn="l">
              <a:lnSpc>
                <a:spcPct val="90000"/>
              </a:lnSpc>
              <a:spcBef>
                <a:spcPts val="500"/>
              </a:spcBef>
              <a:spcAft>
                <a:spcPts val="0"/>
              </a:spcAft>
              <a:buClr>
                <a:schemeClr val="lt1"/>
              </a:buClr>
              <a:buSzPts val="1600"/>
              <a:buFont typeface="Arial"/>
              <a:buChar char="•"/>
              <a:defRPr b="0" i="0" sz="1600" u="none" cap="none" strike="noStrike">
                <a:solidFill>
                  <a:schemeClr val="lt1"/>
                </a:solidFill>
                <a:latin typeface="Century Gothic"/>
                <a:ea typeface="Century Gothic"/>
                <a:cs typeface="Century Gothic"/>
                <a:sym typeface="Century Gothic"/>
              </a:defRPr>
            </a:lvl4pPr>
            <a:lvl5pPr indent="-330200" lvl="4" marL="2286000" marR="0" rtl="0" algn="l">
              <a:lnSpc>
                <a:spcPct val="90000"/>
              </a:lnSpc>
              <a:spcBef>
                <a:spcPts val="500"/>
              </a:spcBef>
              <a:spcAft>
                <a:spcPts val="0"/>
              </a:spcAft>
              <a:buClr>
                <a:schemeClr val="lt1"/>
              </a:buClr>
              <a:buSzPts val="1600"/>
              <a:buFont typeface="Arial"/>
              <a:buChar char="•"/>
              <a:defRPr b="0" i="0" sz="1600" u="none" cap="none" strike="noStrike">
                <a:solidFill>
                  <a:schemeClr val="lt1"/>
                </a:solidFill>
                <a:latin typeface="Century Gothic"/>
                <a:ea typeface="Century Gothic"/>
                <a:cs typeface="Century Gothic"/>
                <a:sym typeface="Century Gothic"/>
              </a:defRPr>
            </a:lvl5pPr>
            <a:lvl6pPr indent="-330200" lvl="5" marL="2743200" marR="0" rtl="0" algn="l">
              <a:lnSpc>
                <a:spcPct val="90000"/>
              </a:lnSpc>
              <a:spcBef>
                <a:spcPts val="500"/>
              </a:spcBef>
              <a:spcAft>
                <a:spcPts val="0"/>
              </a:spcAft>
              <a:buClr>
                <a:schemeClr val="lt1"/>
              </a:buClr>
              <a:buSzPts val="1600"/>
              <a:buFont typeface="Arial"/>
              <a:buChar char="•"/>
              <a:defRPr b="0" i="0" sz="1600" u="none" cap="none" strike="noStrike">
                <a:solidFill>
                  <a:schemeClr val="lt1"/>
                </a:solidFill>
                <a:latin typeface="Century Gothic"/>
                <a:ea typeface="Century Gothic"/>
                <a:cs typeface="Century Gothic"/>
                <a:sym typeface="Century Gothic"/>
              </a:defRPr>
            </a:lvl6pPr>
            <a:lvl7pPr indent="-330200" lvl="6" marL="3200400" marR="0" rtl="0" algn="l">
              <a:lnSpc>
                <a:spcPct val="90000"/>
              </a:lnSpc>
              <a:spcBef>
                <a:spcPts val="500"/>
              </a:spcBef>
              <a:spcAft>
                <a:spcPts val="0"/>
              </a:spcAft>
              <a:buClr>
                <a:schemeClr val="lt1"/>
              </a:buClr>
              <a:buSzPts val="1600"/>
              <a:buFont typeface="Arial"/>
              <a:buChar char="•"/>
              <a:defRPr b="0" i="0" sz="1600" u="none" cap="none" strike="noStrike">
                <a:solidFill>
                  <a:schemeClr val="lt1"/>
                </a:solidFill>
                <a:latin typeface="Century Gothic"/>
                <a:ea typeface="Century Gothic"/>
                <a:cs typeface="Century Gothic"/>
                <a:sym typeface="Century Gothic"/>
              </a:defRPr>
            </a:lvl7pPr>
            <a:lvl8pPr indent="-330200" lvl="7" marL="3657600" marR="0" rtl="0" algn="l">
              <a:lnSpc>
                <a:spcPct val="90000"/>
              </a:lnSpc>
              <a:spcBef>
                <a:spcPts val="500"/>
              </a:spcBef>
              <a:spcAft>
                <a:spcPts val="0"/>
              </a:spcAft>
              <a:buClr>
                <a:schemeClr val="lt1"/>
              </a:buClr>
              <a:buSzPts val="1600"/>
              <a:buFont typeface="Arial"/>
              <a:buChar char="•"/>
              <a:defRPr b="0" i="0" sz="1600" u="none" cap="none" strike="noStrike">
                <a:solidFill>
                  <a:schemeClr val="lt1"/>
                </a:solidFill>
                <a:latin typeface="Century Gothic"/>
                <a:ea typeface="Century Gothic"/>
                <a:cs typeface="Century Gothic"/>
                <a:sym typeface="Century Gothic"/>
              </a:defRPr>
            </a:lvl8pPr>
            <a:lvl9pPr indent="-330200" lvl="8" marL="4114800" marR="0" rtl="0" algn="l">
              <a:lnSpc>
                <a:spcPct val="90000"/>
              </a:lnSpc>
              <a:spcBef>
                <a:spcPts val="500"/>
              </a:spcBef>
              <a:spcAft>
                <a:spcPts val="0"/>
              </a:spcAft>
              <a:buClr>
                <a:schemeClr val="lt1"/>
              </a:buClr>
              <a:buSzPts val="1600"/>
              <a:buFont typeface="Arial"/>
              <a:buChar char="•"/>
              <a:defRPr b="0" i="0" sz="1600" u="none" cap="none" strike="noStrike">
                <a:solidFill>
                  <a:schemeClr val="lt1"/>
                </a:solidFill>
                <a:latin typeface="Century Gothic"/>
                <a:ea typeface="Century Gothic"/>
                <a:cs typeface="Century Gothic"/>
                <a:sym typeface="Century Gothic"/>
              </a:defRPr>
            </a:lvl9pPr>
          </a:lstStyle>
          <a:p/>
        </p:txBody>
      </p:sp>
      <p:sp>
        <p:nvSpPr>
          <p:cNvPr id="36" name="Shape 36"/>
          <p:cNvSpPr txBox="1"/>
          <p:nvPr>
            <p:ph idx="10" type="dt"/>
          </p:nvPr>
        </p:nvSpPr>
        <p:spPr>
          <a:xfrm>
            <a:off x="8595360" y="6356350"/>
            <a:ext cx="2910840" cy="365125"/>
          </a:xfrm>
          <a:prstGeom prst="rect">
            <a:avLst/>
          </a:prstGeom>
          <a:noFill/>
          <a:ln>
            <a:noFill/>
          </a:ln>
        </p:spPr>
        <p:txBody>
          <a:bodyPr anchorCtr="0" anchor="ctr" bIns="45700" lIns="91425" spcFirstLastPara="1" rIns="91425" wrap="square" tIns="45700"/>
          <a:lstStyle>
            <a:lvl1pPr lvl="0" marR="0" rtl="0" algn="r">
              <a:spcBef>
                <a:spcPts val="0"/>
              </a:spcBef>
              <a:spcAft>
                <a:spcPts val="0"/>
              </a:spcAft>
              <a:buSzPts val="1400"/>
              <a:buNone/>
              <a:defRPr b="0" i="0" sz="1050" u="none" cap="none" strike="noStrike">
                <a:solidFill>
                  <a:schemeClr val="lt1"/>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37" name="Shape 37"/>
          <p:cNvSpPr txBox="1"/>
          <p:nvPr>
            <p:ph idx="11" type="ftr"/>
          </p:nvPr>
        </p:nvSpPr>
        <p:spPr>
          <a:xfrm>
            <a:off x="685800" y="6355845"/>
            <a:ext cx="7772400" cy="365125"/>
          </a:xfrm>
          <a:prstGeom prst="rect">
            <a:avLst/>
          </a:prstGeom>
          <a:noFill/>
          <a:ln>
            <a:noFill/>
          </a:ln>
        </p:spPr>
        <p:txBody>
          <a:bodyPr anchorCtr="0" anchor="ctr" bIns="45700" lIns="91425" spcFirstLastPara="1" rIns="91425" wrap="square" tIns="45700"/>
          <a:lstStyle>
            <a:lvl1pPr lvl="0" marR="0" rtl="0" algn="l">
              <a:spcBef>
                <a:spcPts val="0"/>
              </a:spcBef>
              <a:spcAft>
                <a:spcPts val="0"/>
              </a:spcAft>
              <a:buSzPts val="1400"/>
              <a:buNone/>
              <a:defRPr b="0" i="0" sz="1050" u="none" cap="none" strike="noStrike">
                <a:solidFill>
                  <a:schemeClr val="lt1"/>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38" name="Shape 38"/>
          <p:cNvSpPr txBox="1"/>
          <p:nvPr>
            <p:ph idx="12" type="sldNum"/>
          </p:nvPr>
        </p:nvSpPr>
        <p:spPr>
          <a:xfrm>
            <a:off x="8763000" y="38100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050" u="none" cap="none" strike="noStrike">
                <a:solidFill>
                  <a:schemeClr val="lt1"/>
                </a:solidFill>
                <a:latin typeface="Century Gothic"/>
                <a:ea typeface="Century Gothic"/>
                <a:cs typeface="Century Gothic"/>
                <a:sym typeface="Century Gothic"/>
              </a:defRPr>
            </a:lvl1pPr>
            <a:lvl2pPr indent="0" lvl="1" marL="0" marR="0" rtl="0" algn="r">
              <a:spcBef>
                <a:spcPts val="0"/>
              </a:spcBef>
              <a:buNone/>
              <a:defRPr b="0" i="0" sz="1050" u="none" cap="none" strike="noStrike">
                <a:solidFill>
                  <a:schemeClr val="lt1"/>
                </a:solidFill>
                <a:latin typeface="Century Gothic"/>
                <a:ea typeface="Century Gothic"/>
                <a:cs typeface="Century Gothic"/>
                <a:sym typeface="Century Gothic"/>
              </a:defRPr>
            </a:lvl2pPr>
            <a:lvl3pPr indent="0" lvl="2" marL="0" marR="0" rtl="0" algn="r">
              <a:spcBef>
                <a:spcPts val="0"/>
              </a:spcBef>
              <a:buNone/>
              <a:defRPr b="0" i="0" sz="1050" u="none" cap="none" strike="noStrike">
                <a:solidFill>
                  <a:schemeClr val="lt1"/>
                </a:solidFill>
                <a:latin typeface="Century Gothic"/>
                <a:ea typeface="Century Gothic"/>
                <a:cs typeface="Century Gothic"/>
                <a:sym typeface="Century Gothic"/>
              </a:defRPr>
            </a:lvl3pPr>
            <a:lvl4pPr indent="0" lvl="3" marL="0" marR="0" rtl="0" algn="r">
              <a:spcBef>
                <a:spcPts val="0"/>
              </a:spcBef>
              <a:buNone/>
              <a:defRPr b="0" i="0" sz="1050" u="none" cap="none" strike="noStrike">
                <a:solidFill>
                  <a:schemeClr val="lt1"/>
                </a:solidFill>
                <a:latin typeface="Century Gothic"/>
                <a:ea typeface="Century Gothic"/>
                <a:cs typeface="Century Gothic"/>
                <a:sym typeface="Century Gothic"/>
              </a:defRPr>
            </a:lvl4pPr>
            <a:lvl5pPr indent="0" lvl="4" marL="0" marR="0" rtl="0" algn="r">
              <a:spcBef>
                <a:spcPts val="0"/>
              </a:spcBef>
              <a:buNone/>
              <a:defRPr b="0" i="0" sz="1050" u="none" cap="none" strike="noStrike">
                <a:solidFill>
                  <a:schemeClr val="lt1"/>
                </a:solidFill>
                <a:latin typeface="Century Gothic"/>
                <a:ea typeface="Century Gothic"/>
                <a:cs typeface="Century Gothic"/>
                <a:sym typeface="Century Gothic"/>
              </a:defRPr>
            </a:lvl5pPr>
            <a:lvl6pPr indent="0" lvl="5" marL="0" marR="0" rtl="0" algn="r">
              <a:spcBef>
                <a:spcPts val="0"/>
              </a:spcBef>
              <a:buNone/>
              <a:defRPr b="0" i="0" sz="1050" u="none" cap="none" strike="noStrike">
                <a:solidFill>
                  <a:schemeClr val="lt1"/>
                </a:solidFill>
                <a:latin typeface="Century Gothic"/>
                <a:ea typeface="Century Gothic"/>
                <a:cs typeface="Century Gothic"/>
                <a:sym typeface="Century Gothic"/>
              </a:defRPr>
            </a:lvl6pPr>
            <a:lvl7pPr indent="0" lvl="6" marL="0" marR="0" rtl="0" algn="r">
              <a:spcBef>
                <a:spcPts val="0"/>
              </a:spcBef>
              <a:buNone/>
              <a:defRPr b="0" i="0" sz="1050" u="none" cap="none" strike="noStrike">
                <a:solidFill>
                  <a:schemeClr val="lt1"/>
                </a:solidFill>
                <a:latin typeface="Century Gothic"/>
                <a:ea typeface="Century Gothic"/>
                <a:cs typeface="Century Gothic"/>
                <a:sym typeface="Century Gothic"/>
              </a:defRPr>
            </a:lvl7pPr>
            <a:lvl8pPr indent="0" lvl="7" marL="0" marR="0" rtl="0" algn="r">
              <a:spcBef>
                <a:spcPts val="0"/>
              </a:spcBef>
              <a:buNone/>
              <a:defRPr b="0" i="0" sz="1050" u="none" cap="none" strike="noStrike">
                <a:solidFill>
                  <a:schemeClr val="lt1"/>
                </a:solidFill>
                <a:latin typeface="Century Gothic"/>
                <a:ea typeface="Century Gothic"/>
                <a:cs typeface="Century Gothic"/>
                <a:sym typeface="Century Gothic"/>
              </a:defRPr>
            </a:lvl8pPr>
            <a:lvl9pPr indent="0" lvl="8" marL="0" marR="0" rtl="0" algn="r">
              <a:spcBef>
                <a:spcPts val="0"/>
              </a:spcBef>
              <a:buNone/>
              <a:defRPr b="0" i="0" sz="1050" u="none" cap="none" strike="noStrike">
                <a:solidFill>
                  <a:schemeClr val="lt1"/>
                </a:solidFill>
                <a:latin typeface="Century Gothic"/>
                <a:ea typeface="Century Gothic"/>
                <a:cs typeface="Century Gothic"/>
                <a:sym typeface="Century Gothic"/>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39" name="Shape 39"/>
        <p:cNvGrpSpPr/>
        <p:nvPr/>
      </p:nvGrpSpPr>
      <p:grpSpPr>
        <a:xfrm>
          <a:off x="0" y="0"/>
          <a:ext cx="0" cy="0"/>
          <a:chOff x="0" y="0"/>
          <a:chExt cx="0" cy="0"/>
        </a:xfrm>
      </p:grpSpPr>
      <p:sp>
        <p:nvSpPr>
          <p:cNvPr id="40" name="Shape 40"/>
          <p:cNvSpPr txBox="1"/>
          <p:nvPr>
            <p:ph type="title"/>
          </p:nvPr>
        </p:nvSpPr>
        <p:spPr>
          <a:xfrm>
            <a:off x="2895600" y="762000"/>
            <a:ext cx="8610600" cy="1295400"/>
          </a:xfrm>
          <a:prstGeom prst="rect">
            <a:avLst/>
          </a:prstGeom>
          <a:noFill/>
          <a:ln>
            <a:noFill/>
          </a:ln>
        </p:spPr>
        <p:txBody>
          <a:bodyPr anchorCtr="0" anchor="ctr" bIns="45700" lIns="91425" spcFirstLastPara="1" rIns="91425" wrap="square" tIns="45700"/>
          <a:lstStyle>
            <a:lvl1pPr lvl="0" marR="0" rtl="0" algn="r">
              <a:lnSpc>
                <a:spcPct val="90000"/>
              </a:lnSpc>
              <a:spcBef>
                <a:spcPts val="0"/>
              </a:spcBef>
              <a:spcAft>
                <a:spcPts val="0"/>
              </a:spcAft>
              <a:buClr>
                <a:schemeClr val="lt1"/>
              </a:buClr>
              <a:buSzPts val="4000"/>
              <a:buFont typeface="Century Gothic"/>
              <a:buNone/>
              <a:defRPr b="0" i="0" sz="4000" u="none" cap="none" strike="noStrike">
                <a:solidFill>
                  <a:schemeClr val="lt1"/>
                </a:solidFill>
                <a:latin typeface="Century Gothic"/>
                <a:ea typeface="Century Gothic"/>
                <a:cs typeface="Century Gothic"/>
                <a:sym typeface="Century Gothic"/>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41" name="Shape 41"/>
          <p:cNvSpPr txBox="1"/>
          <p:nvPr>
            <p:ph idx="1" type="body"/>
          </p:nvPr>
        </p:nvSpPr>
        <p:spPr>
          <a:xfrm>
            <a:off x="914409" y="2183802"/>
            <a:ext cx="5079991" cy="823912"/>
          </a:xfrm>
          <a:prstGeom prst="rect">
            <a:avLst/>
          </a:prstGeom>
          <a:noFill/>
          <a:ln>
            <a:noFill/>
          </a:ln>
        </p:spPr>
        <p:txBody>
          <a:bodyPr anchorCtr="0" anchor="b" bIns="45700" lIns="91425" spcFirstLastPara="1" rIns="91425" wrap="square" tIns="45700"/>
          <a:lstStyle>
            <a:lvl1pPr indent="-228600" lvl="0" marL="457200" marR="0" rtl="0" algn="l">
              <a:lnSpc>
                <a:spcPct val="90000"/>
              </a:lnSpc>
              <a:spcBef>
                <a:spcPts val="1000"/>
              </a:spcBef>
              <a:spcAft>
                <a:spcPts val="0"/>
              </a:spcAft>
              <a:buClr>
                <a:schemeClr val="lt1"/>
              </a:buClr>
              <a:buSzPts val="2800"/>
              <a:buFont typeface="Arial"/>
              <a:buNone/>
              <a:defRPr b="0" i="0" sz="2800" u="none" cap="none" strike="noStrike">
                <a:solidFill>
                  <a:schemeClr val="lt1"/>
                </a:solidFill>
                <a:latin typeface="Century Gothic"/>
                <a:ea typeface="Century Gothic"/>
                <a:cs typeface="Century Gothic"/>
                <a:sym typeface="Century Gothic"/>
              </a:defRPr>
            </a:lvl1pPr>
            <a:lvl2pPr indent="-228600" lvl="1" marL="914400" marR="0" rtl="0" algn="l">
              <a:lnSpc>
                <a:spcPct val="90000"/>
              </a:lnSpc>
              <a:spcBef>
                <a:spcPts val="500"/>
              </a:spcBef>
              <a:spcAft>
                <a:spcPts val="0"/>
              </a:spcAft>
              <a:buClr>
                <a:schemeClr val="lt1"/>
              </a:buClr>
              <a:buSzPts val="2000"/>
              <a:buFont typeface="Arial"/>
              <a:buNone/>
              <a:defRPr b="1" i="0" sz="2000" u="none" cap="none" strike="noStrike">
                <a:solidFill>
                  <a:schemeClr val="lt1"/>
                </a:solidFill>
                <a:latin typeface="Century Gothic"/>
                <a:ea typeface="Century Gothic"/>
                <a:cs typeface="Century Gothic"/>
                <a:sym typeface="Century Gothic"/>
              </a:defRPr>
            </a:lvl2pPr>
            <a:lvl3pPr indent="-228600" lvl="2" marL="1371600" marR="0" rtl="0" algn="l">
              <a:lnSpc>
                <a:spcPct val="90000"/>
              </a:lnSpc>
              <a:spcBef>
                <a:spcPts val="500"/>
              </a:spcBef>
              <a:spcAft>
                <a:spcPts val="0"/>
              </a:spcAft>
              <a:buClr>
                <a:schemeClr val="lt1"/>
              </a:buClr>
              <a:buSzPts val="1800"/>
              <a:buFont typeface="Arial"/>
              <a:buNone/>
              <a:defRPr b="1" i="0" sz="1800" u="none" cap="none" strike="noStrike">
                <a:solidFill>
                  <a:schemeClr val="lt1"/>
                </a:solidFill>
                <a:latin typeface="Century Gothic"/>
                <a:ea typeface="Century Gothic"/>
                <a:cs typeface="Century Gothic"/>
                <a:sym typeface="Century Gothic"/>
              </a:defRPr>
            </a:lvl3pPr>
            <a:lvl4pPr indent="-228600" lvl="3" marL="1828800" marR="0" rtl="0" algn="l">
              <a:lnSpc>
                <a:spcPct val="90000"/>
              </a:lnSpc>
              <a:spcBef>
                <a:spcPts val="500"/>
              </a:spcBef>
              <a:spcAft>
                <a:spcPts val="0"/>
              </a:spcAft>
              <a:buClr>
                <a:schemeClr val="lt1"/>
              </a:buClr>
              <a:buSzPts val="1600"/>
              <a:buFont typeface="Arial"/>
              <a:buNone/>
              <a:defRPr b="1" i="0" sz="1600" u="none" cap="none" strike="noStrike">
                <a:solidFill>
                  <a:schemeClr val="lt1"/>
                </a:solidFill>
                <a:latin typeface="Century Gothic"/>
                <a:ea typeface="Century Gothic"/>
                <a:cs typeface="Century Gothic"/>
                <a:sym typeface="Century Gothic"/>
              </a:defRPr>
            </a:lvl4pPr>
            <a:lvl5pPr indent="-228600" lvl="4" marL="2286000" marR="0" rtl="0" algn="l">
              <a:lnSpc>
                <a:spcPct val="90000"/>
              </a:lnSpc>
              <a:spcBef>
                <a:spcPts val="500"/>
              </a:spcBef>
              <a:spcAft>
                <a:spcPts val="0"/>
              </a:spcAft>
              <a:buClr>
                <a:schemeClr val="lt1"/>
              </a:buClr>
              <a:buSzPts val="1600"/>
              <a:buFont typeface="Arial"/>
              <a:buNone/>
              <a:defRPr b="1" i="0" sz="1600" u="none" cap="none" strike="noStrike">
                <a:solidFill>
                  <a:schemeClr val="lt1"/>
                </a:solidFill>
                <a:latin typeface="Century Gothic"/>
                <a:ea typeface="Century Gothic"/>
                <a:cs typeface="Century Gothic"/>
                <a:sym typeface="Century Gothic"/>
              </a:defRPr>
            </a:lvl5pPr>
            <a:lvl6pPr indent="-228600" lvl="5" marL="2743200" marR="0" rtl="0" algn="l">
              <a:lnSpc>
                <a:spcPct val="90000"/>
              </a:lnSpc>
              <a:spcBef>
                <a:spcPts val="500"/>
              </a:spcBef>
              <a:spcAft>
                <a:spcPts val="0"/>
              </a:spcAft>
              <a:buClr>
                <a:schemeClr val="lt1"/>
              </a:buClr>
              <a:buSzPts val="1600"/>
              <a:buFont typeface="Arial"/>
              <a:buNone/>
              <a:defRPr b="1" i="0" sz="1600" u="none" cap="none" strike="noStrike">
                <a:solidFill>
                  <a:schemeClr val="lt1"/>
                </a:solidFill>
                <a:latin typeface="Century Gothic"/>
                <a:ea typeface="Century Gothic"/>
                <a:cs typeface="Century Gothic"/>
                <a:sym typeface="Century Gothic"/>
              </a:defRPr>
            </a:lvl6pPr>
            <a:lvl7pPr indent="-228600" lvl="6" marL="3200400" marR="0" rtl="0" algn="l">
              <a:lnSpc>
                <a:spcPct val="90000"/>
              </a:lnSpc>
              <a:spcBef>
                <a:spcPts val="500"/>
              </a:spcBef>
              <a:spcAft>
                <a:spcPts val="0"/>
              </a:spcAft>
              <a:buClr>
                <a:schemeClr val="lt1"/>
              </a:buClr>
              <a:buSzPts val="1600"/>
              <a:buFont typeface="Arial"/>
              <a:buNone/>
              <a:defRPr b="1" i="0" sz="1600" u="none" cap="none" strike="noStrike">
                <a:solidFill>
                  <a:schemeClr val="lt1"/>
                </a:solidFill>
                <a:latin typeface="Century Gothic"/>
                <a:ea typeface="Century Gothic"/>
                <a:cs typeface="Century Gothic"/>
                <a:sym typeface="Century Gothic"/>
              </a:defRPr>
            </a:lvl7pPr>
            <a:lvl8pPr indent="-228600" lvl="7" marL="3657600" marR="0" rtl="0" algn="l">
              <a:lnSpc>
                <a:spcPct val="90000"/>
              </a:lnSpc>
              <a:spcBef>
                <a:spcPts val="500"/>
              </a:spcBef>
              <a:spcAft>
                <a:spcPts val="0"/>
              </a:spcAft>
              <a:buClr>
                <a:schemeClr val="lt1"/>
              </a:buClr>
              <a:buSzPts val="1600"/>
              <a:buFont typeface="Arial"/>
              <a:buNone/>
              <a:defRPr b="1" i="0" sz="1600" u="none" cap="none" strike="noStrike">
                <a:solidFill>
                  <a:schemeClr val="lt1"/>
                </a:solidFill>
                <a:latin typeface="Century Gothic"/>
                <a:ea typeface="Century Gothic"/>
                <a:cs typeface="Century Gothic"/>
                <a:sym typeface="Century Gothic"/>
              </a:defRPr>
            </a:lvl8pPr>
            <a:lvl9pPr indent="-228600" lvl="8" marL="4114800" marR="0" rtl="0" algn="l">
              <a:lnSpc>
                <a:spcPct val="90000"/>
              </a:lnSpc>
              <a:spcBef>
                <a:spcPts val="500"/>
              </a:spcBef>
              <a:spcAft>
                <a:spcPts val="0"/>
              </a:spcAft>
              <a:buClr>
                <a:schemeClr val="lt1"/>
              </a:buClr>
              <a:buSzPts val="1600"/>
              <a:buFont typeface="Arial"/>
              <a:buNone/>
              <a:defRPr b="1" i="0" sz="1600" u="none" cap="none" strike="noStrike">
                <a:solidFill>
                  <a:schemeClr val="lt1"/>
                </a:solidFill>
                <a:latin typeface="Century Gothic"/>
                <a:ea typeface="Century Gothic"/>
                <a:cs typeface="Century Gothic"/>
                <a:sym typeface="Century Gothic"/>
              </a:defRPr>
            </a:lvl9pPr>
          </a:lstStyle>
          <a:p/>
        </p:txBody>
      </p:sp>
      <p:sp>
        <p:nvSpPr>
          <p:cNvPr id="42" name="Shape 42"/>
          <p:cNvSpPr txBox="1"/>
          <p:nvPr>
            <p:ph idx="2" type="body"/>
          </p:nvPr>
        </p:nvSpPr>
        <p:spPr>
          <a:xfrm>
            <a:off x="685800" y="3132666"/>
            <a:ext cx="5311775" cy="3086019"/>
          </a:xfrm>
          <a:prstGeom prst="rect">
            <a:avLst/>
          </a:prstGeom>
          <a:noFill/>
          <a:ln>
            <a:noFill/>
          </a:ln>
        </p:spPr>
        <p:txBody>
          <a:bodyPr anchorCtr="0" anchor="t" bIns="45700" lIns="91425" spcFirstLastPara="1" rIns="91425" wrap="square" tIns="45700"/>
          <a:lstStyle>
            <a:lvl1pPr indent="-368300" lvl="0" marL="457200" marR="0" rtl="0" algn="l">
              <a:lnSpc>
                <a:spcPct val="90000"/>
              </a:lnSpc>
              <a:spcBef>
                <a:spcPts val="1000"/>
              </a:spcBef>
              <a:spcAft>
                <a:spcPts val="0"/>
              </a:spcAft>
              <a:buClr>
                <a:schemeClr val="lt1"/>
              </a:buClr>
              <a:buSzPts val="2200"/>
              <a:buFont typeface="Arial"/>
              <a:buChar char="•"/>
              <a:defRPr b="0" i="0" sz="2200" u="none" cap="none" strike="noStrike">
                <a:solidFill>
                  <a:schemeClr val="lt1"/>
                </a:solidFill>
                <a:latin typeface="Century Gothic"/>
                <a:ea typeface="Century Gothic"/>
                <a:cs typeface="Century Gothic"/>
                <a:sym typeface="Century Gothic"/>
              </a:defRPr>
            </a:lvl1pPr>
            <a:lvl2pPr indent="-355600" lvl="1" marL="914400" marR="0" rtl="0" algn="l">
              <a:lnSpc>
                <a:spcPct val="90000"/>
              </a:lnSpc>
              <a:spcBef>
                <a:spcPts val="500"/>
              </a:spcBef>
              <a:spcAft>
                <a:spcPts val="0"/>
              </a:spcAft>
              <a:buClr>
                <a:schemeClr val="lt1"/>
              </a:buClr>
              <a:buSzPts val="2000"/>
              <a:buFont typeface="Arial"/>
              <a:buChar char="•"/>
              <a:defRPr b="0" i="0" sz="2000" u="none" cap="none" strike="noStrike">
                <a:solidFill>
                  <a:schemeClr val="lt1"/>
                </a:solidFill>
                <a:latin typeface="Century Gothic"/>
                <a:ea typeface="Century Gothic"/>
                <a:cs typeface="Century Gothic"/>
                <a:sym typeface="Century Gothic"/>
              </a:defRPr>
            </a:lvl2pPr>
            <a:lvl3pPr indent="-342900" lvl="2" marL="1371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entury Gothic"/>
                <a:ea typeface="Century Gothic"/>
                <a:cs typeface="Century Gothic"/>
                <a:sym typeface="Century Gothic"/>
              </a:defRPr>
            </a:lvl3pPr>
            <a:lvl4pPr indent="-330200" lvl="3" marL="1828800" marR="0" rtl="0" algn="l">
              <a:lnSpc>
                <a:spcPct val="90000"/>
              </a:lnSpc>
              <a:spcBef>
                <a:spcPts val="500"/>
              </a:spcBef>
              <a:spcAft>
                <a:spcPts val="0"/>
              </a:spcAft>
              <a:buClr>
                <a:schemeClr val="lt1"/>
              </a:buClr>
              <a:buSzPts val="1600"/>
              <a:buFont typeface="Arial"/>
              <a:buChar char="•"/>
              <a:defRPr b="0" i="0" sz="1600" u="none" cap="none" strike="noStrike">
                <a:solidFill>
                  <a:schemeClr val="lt1"/>
                </a:solidFill>
                <a:latin typeface="Century Gothic"/>
                <a:ea typeface="Century Gothic"/>
                <a:cs typeface="Century Gothic"/>
                <a:sym typeface="Century Gothic"/>
              </a:defRPr>
            </a:lvl4pPr>
            <a:lvl5pPr indent="-330200" lvl="4" marL="2286000" marR="0" rtl="0" algn="l">
              <a:lnSpc>
                <a:spcPct val="90000"/>
              </a:lnSpc>
              <a:spcBef>
                <a:spcPts val="500"/>
              </a:spcBef>
              <a:spcAft>
                <a:spcPts val="0"/>
              </a:spcAft>
              <a:buClr>
                <a:schemeClr val="lt1"/>
              </a:buClr>
              <a:buSzPts val="1600"/>
              <a:buFont typeface="Arial"/>
              <a:buChar char="•"/>
              <a:defRPr b="0" i="0" sz="1600" u="none" cap="none" strike="noStrike">
                <a:solidFill>
                  <a:schemeClr val="lt1"/>
                </a:solidFill>
                <a:latin typeface="Century Gothic"/>
                <a:ea typeface="Century Gothic"/>
                <a:cs typeface="Century Gothic"/>
                <a:sym typeface="Century Gothic"/>
              </a:defRPr>
            </a:lvl5pPr>
            <a:lvl6pPr indent="-330200" lvl="5" marL="2743200" marR="0" rtl="0" algn="l">
              <a:lnSpc>
                <a:spcPct val="90000"/>
              </a:lnSpc>
              <a:spcBef>
                <a:spcPts val="500"/>
              </a:spcBef>
              <a:spcAft>
                <a:spcPts val="0"/>
              </a:spcAft>
              <a:buClr>
                <a:schemeClr val="lt1"/>
              </a:buClr>
              <a:buSzPts val="1600"/>
              <a:buFont typeface="Arial"/>
              <a:buChar char="•"/>
              <a:defRPr b="0" i="0" sz="1600" u="none" cap="none" strike="noStrike">
                <a:solidFill>
                  <a:schemeClr val="lt1"/>
                </a:solidFill>
                <a:latin typeface="Century Gothic"/>
                <a:ea typeface="Century Gothic"/>
                <a:cs typeface="Century Gothic"/>
                <a:sym typeface="Century Gothic"/>
              </a:defRPr>
            </a:lvl6pPr>
            <a:lvl7pPr indent="-330200" lvl="6" marL="3200400" marR="0" rtl="0" algn="l">
              <a:lnSpc>
                <a:spcPct val="90000"/>
              </a:lnSpc>
              <a:spcBef>
                <a:spcPts val="500"/>
              </a:spcBef>
              <a:spcAft>
                <a:spcPts val="0"/>
              </a:spcAft>
              <a:buClr>
                <a:schemeClr val="lt1"/>
              </a:buClr>
              <a:buSzPts val="1600"/>
              <a:buFont typeface="Arial"/>
              <a:buChar char="•"/>
              <a:defRPr b="0" i="0" sz="1600" u="none" cap="none" strike="noStrike">
                <a:solidFill>
                  <a:schemeClr val="lt1"/>
                </a:solidFill>
                <a:latin typeface="Century Gothic"/>
                <a:ea typeface="Century Gothic"/>
                <a:cs typeface="Century Gothic"/>
                <a:sym typeface="Century Gothic"/>
              </a:defRPr>
            </a:lvl7pPr>
            <a:lvl8pPr indent="-330200" lvl="7" marL="3657600" marR="0" rtl="0" algn="l">
              <a:lnSpc>
                <a:spcPct val="90000"/>
              </a:lnSpc>
              <a:spcBef>
                <a:spcPts val="500"/>
              </a:spcBef>
              <a:spcAft>
                <a:spcPts val="0"/>
              </a:spcAft>
              <a:buClr>
                <a:schemeClr val="lt1"/>
              </a:buClr>
              <a:buSzPts val="1600"/>
              <a:buFont typeface="Arial"/>
              <a:buChar char="•"/>
              <a:defRPr b="0" i="0" sz="1600" u="none" cap="none" strike="noStrike">
                <a:solidFill>
                  <a:schemeClr val="lt1"/>
                </a:solidFill>
                <a:latin typeface="Century Gothic"/>
                <a:ea typeface="Century Gothic"/>
                <a:cs typeface="Century Gothic"/>
                <a:sym typeface="Century Gothic"/>
              </a:defRPr>
            </a:lvl8pPr>
            <a:lvl9pPr indent="-330200" lvl="8" marL="4114800" marR="0" rtl="0" algn="l">
              <a:lnSpc>
                <a:spcPct val="90000"/>
              </a:lnSpc>
              <a:spcBef>
                <a:spcPts val="500"/>
              </a:spcBef>
              <a:spcAft>
                <a:spcPts val="0"/>
              </a:spcAft>
              <a:buClr>
                <a:schemeClr val="lt1"/>
              </a:buClr>
              <a:buSzPts val="1600"/>
              <a:buFont typeface="Arial"/>
              <a:buChar char="•"/>
              <a:defRPr b="0" i="0" sz="1600" u="none" cap="none" strike="noStrike">
                <a:solidFill>
                  <a:schemeClr val="lt1"/>
                </a:solidFill>
                <a:latin typeface="Century Gothic"/>
                <a:ea typeface="Century Gothic"/>
                <a:cs typeface="Century Gothic"/>
                <a:sym typeface="Century Gothic"/>
              </a:defRPr>
            </a:lvl9pPr>
          </a:lstStyle>
          <a:p/>
        </p:txBody>
      </p:sp>
      <p:sp>
        <p:nvSpPr>
          <p:cNvPr id="43" name="Shape 43"/>
          <p:cNvSpPr txBox="1"/>
          <p:nvPr>
            <p:ph idx="3" type="body"/>
          </p:nvPr>
        </p:nvSpPr>
        <p:spPr>
          <a:xfrm>
            <a:off x="6400800" y="2183802"/>
            <a:ext cx="5105400" cy="823912"/>
          </a:xfrm>
          <a:prstGeom prst="rect">
            <a:avLst/>
          </a:prstGeom>
          <a:noFill/>
          <a:ln>
            <a:noFill/>
          </a:ln>
        </p:spPr>
        <p:txBody>
          <a:bodyPr anchorCtr="0" anchor="b" bIns="45700" lIns="91425" spcFirstLastPara="1" rIns="91425" wrap="square" tIns="45700"/>
          <a:lstStyle>
            <a:lvl1pPr indent="-228600" lvl="0" marL="457200" marR="0" rtl="0" algn="l">
              <a:lnSpc>
                <a:spcPct val="90000"/>
              </a:lnSpc>
              <a:spcBef>
                <a:spcPts val="1000"/>
              </a:spcBef>
              <a:spcAft>
                <a:spcPts val="0"/>
              </a:spcAft>
              <a:buClr>
                <a:schemeClr val="lt1"/>
              </a:buClr>
              <a:buSzPts val="2800"/>
              <a:buFont typeface="Arial"/>
              <a:buNone/>
              <a:defRPr b="0" i="0" sz="2800" u="none" cap="none" strike="noStrike">
                <a:solidFill>
                  <a:schemeClr val="lt1"/>
                </a:solidFill>
                <a:latin typeface="Century Gothic"/>
                <a:ea typeface="Century Gothic"/>
                <a:cs typeface="Century Gothic"/>
                <a:sym typeface="Century Gothic"/>
              </a:defRPr>
            </a:lvl1pPr>
            <a:lvl2pPr indent="-228600" lvl="1" marL="914400" marR="0" rtl="0" algn="l">
              <a:lnSpc>
                <a:spcPct val="90000"/>
              </a:lnSpc>
              <a:spcBef>
                <a:spcPts val="500"/>
              </a:spcBef>
              <a:spcAft>
                <a:spcPts val="0"/>
              </a:spcAft>
              <a:buClr>
                <a:schemeClr val="lt1"/>
              </a:buClr>
              <a:buSzPts val="2000"/>
              <a:buFont typeface="Arial"/>
              <a:buNone/>
              <a:defRPr b="1" i="0" sz="2000" u="none" cap="none" strike="noStrike">
                <a:solidFill>
                  <a:schemeClr val="lt1"/>
                </a:solidFill>
                <a:latin typeface="Century Gothic"/>
                <a:ea typeface="Century Gothic"/>
                <a:cs typeface="Century Gothic"/>
                <a:sym typeface="Century Gothic"/>
              </a:defRPr>
            </a:lvl2pPr>
            <a:lvl3pPr indent="-228600" lvl="2" marL="1371600" marR="0" rtl="0" algn="l">
              <a:lnSpc>
                <a:spcPct val="90000"/>
              </a:lnSpc>
              <a:spcBef>
                <a:spcPts val="500"/>
              </a:spcBef>
              <a:spcAft>
                <a:spcPts val="0"/>
              </a:spcAft>
              <a:buClr>
                <a:schemeClr val="lt1"/>
              </a:buClr>
              <a:buSzPts val="1800"/>
              <a:buFont typeface="Arial"/>
              <a:buNone/>
              <a:defRPr b="1" i="0" sz="1800" u="none" cap="none" strike="noStrike">
                <a:solidFill>
                  <a:schemeClr val="lt1"/>
                </a:solidFill>
                <a:latin typeface="Century Gothic"/>
                <a:ea typeface="Century Gothic"/>
                <a:cs typeface="Century Gothic"/>
                <a:sym typeface="Century Gothic"/>
              </a:defRPr>
            </a:lvl3pPr>
            <a:lvl4pPr indent="-228600" lvl="3" marL="1828800" marR="0" rtl="0" algn="l">
              <a:lnSpc>
                <a:spcPct val="90000"/>
              </a:lnSpc>
              <a:spcBef>
                <a:spcPts val="500"/>
              </a:spcBef>
              <a:spcAft>
                <a:spcPts val="0"/>
              </a:spcAft>
              <a:buClr>
                <a:schemeClr val="lt1"/>
              </a:buClr>
              <a:buSzPts val="1600"/>
              <a:buFont typeface="Arial"/>
              <a:buNone/>
              <a:defRPr b="1" i="0" sz="1600" u="none" cap="none" strike="noStrike">
                <a:solidFill>
                  <a:schemeClr val="lt1"/>
                </a:solidFill>
                <a:latin typeface="Century Gothic"/>
                <a:ea typeface="Century Gothic"/>
                <a:cs typeface="Century Gothic"/>
                <a:sym typeface="Century Gothic"/>
              </a:defRPr>
            </a:lvl4pPr>
            <a:lvl5pPr indent="-228600" lvl="4" marL="2286000" marR="0" rtl="0" algn="l">
              <a:lnSpc>
                <a:spcPct val="90000"/>
              </a:lnSpc>
              <a:spcBef>
                <a:spcPts val="500"/>
              </a:spcBef>
              <a:spcAft>
                <a:spcPts val="0"/>
              </a:spcAft>
              <a:buClr>
                <a:schemeClr val="lt1"/>
              </a:buClr>
              <a:buSzPts val="1600"/>
              <a:buFont typeface="Arial"/>
              <a:buNone/>
              <a:defRPr b="1" i="0" sz="1600" u="none" cap="none" strike="noStrike">
                <a:solidFill>
                  <a:schemeClr val="lt1"/>
                </a:solidFill>
                <a:latin typeface="Century Gothic"/>
                <a:ea typeface="Century Gothic"/>
                <a:cs typeface="Century Gothic"/>
                <a:sym typeface="Century Gothic"/>
              </a:defRPr>
            </a:lvl5pPr>
            <a:lvl6pPr indent="-228600" lvl="5" marL="2743200" marR="0" rtl="0" algn="l">
              <a:lnSpc>
                <a:spcPct val="90000"/>
              </a:lnSpc>
              <a:spcBef>
                <a:spcPts val="500"/>
              </a:spcBef>
              <a:spcAft>
                <a:spcPts val="0"/>
              </a:spcAft>
              <a:buClr>
                <a:schemeClr val="lt1"/>
              </a:buClr>
              <a:buSzPts val="1600"/>
              <a:buFont typeface="Arial"/>
              <a:buNone/>
              <a:defRPr b="1" i="0" sz="1600" u="none" cap="none" strike="noStrike">
                <a:solidFill>
                  <a:schemeClr val="lt1"/>
                </a:solidFill>
                <a:latin typeface="Century Gothic"/>
                <a:ea typeface="Century Gothic"/>
                <a:cs typeface="Century Gothic"/>
                <a:sym typeface="Century Gothic"/>
              </a:defRPr>
            </a:lvl6pPr>
            <a:lvl7pPr indent="-228600" lvl="6" marL="3200400" marR="0" rtl="0" algn="l">
              <a:lnSpc>
                <a:spcPct val="90000"/>
              </a:lnSpc>
              <a:spcBef>
                <a:spcPts val="500"/>
              </a:spcBef>
              <a:spcAft>
                <a:spcPts val="0"/>
              </a:spcAft>
              <a:buClr>
                <a:schemeClr val="lt1"/>
              </a:buClr>
              <a:buSzPts val="1600"/>
              <a:buFont typeface="Arial"/>
              <a:buNone/>
              <a:defRPr b="1" i="0" sz="1600" u="none" cap="none" strike="noStrike">
                <a:solidFill>
                  <a:schemeClr val="lt1"/>
                </a:solidFill>
                <a:latin typeface="Century Gothic"/>
                <a:ea typeface="Century Gothic"/>
                <a:cs typeface="Century Gothic"/>
                <a:sym typeface="Century Gothic"/>
              </a:defRPr>
            </a:lvl7pPr>
            <a:lvl8pPr indent="-228600" lvl="7" marL="3657600" marR="0" rtl="0" algn="l">
              <a:lnSpc>
                <a:spcPct val="90000"/>
              </a:lnSpc>
              <a:spcBef>
                <a:spcPts val="500"/>
              </a:spcBef>
              <a:spcAft>
                <a:spcPts val="0"/>
              </a:spcAft>
              <a:buClr>
                <a:schemeClr val="lt1"/>
              </a:buClr>
              <a:buSzPts val="1600"/>
              <a:buFont typeface="Arial"/>
              <a:buNone/>
              <a:defRPr b="1" i="0" sz="1600" u="none" cap="none" strike="noStrike">
                <a:solidFill>
                  <a:schemeClr val="lt1"/>
                </a:solidFill>
                <a:latin typeface="Century Gothic"/>
                <a:ea typeface="Century Gothic"/>
                <a:cs typeface="Century Gothic"/>
                <a:sym typeface="Century Gothic"/>
              </a:defRPr>
            </a:lvl8pPr>
            <a:lvl9pPr indent="-228600" lvl="8" marL="4114800" marR="0" rtl="0" algn="l">
              <a:lnSpc>
                <a:spcPct val="90000"/>
              </a:lnSpc>
              <a:spcBef>
                <a:spcPts val="500"/>
              </a:spcBef>
              <a:spcAft>
                <a:spcPts val="0"/>
              </a:spcAft>
              <a:buClr>
                <a:schemeClr val="lt1"/>
              </a:buClr>
              <a:buSzPts val="1600"/>
              <a:buFont typeface="Arial"/>
              <a:buNone/>
              <a:defRPr b="1" i="0" sz="1600" u="none" cap="none" strike="noStrike">
                <a:solidFill>
                  <a:schemeClr val="lt1"/>
                </a:solidFill>
                <a:latin typeface="Century Gothic"/>
                <a:ea typeface="Century Gothic"/>
                <a:cs typeface="Century Gothic"/>
                <a:sym typeface="Century Gothic"/>
              </a:defRPr>
            </a:lvl9pPr>
          </a:lstStyle>
          <a:p/>
        </p:txBody>
      </p:sp>
      <p:sp>
        <p:nvSpPr>
          <p:cNvPr id="44" name="Shape 44"/>
          <p:cNvSpPr txBox="1"/>
          <p:nvPr>
            <p:ph idx="4" type="body"/>
          </p:nvPr>
        </p:nvSpPr>
        <p:spPr>
          <a:xfrm>
            <a:off x="6172200" y="3132666"/>
            <a:ext cx="5334000" cy="3086019"/>
          </a:xfrm>
          <a:prstGeom prst="rect">
            <a:avLst/>
          </a:prstGeom>
          <a:noFill/>
          <a:ln>
            <a:noFill/>
          </a:ln>
        </p:spPr>
        <p:txBody>
          <a:bodyPr anchorCtr="0" anchor="t" bIns="45700" lIns="91425" spcFirstLastPara="1" rIns="91425" wrap="square" tIns="45700"/>
          <a:lstStyle>
            <a:lvl1pPr indent="-368300" lvl="0" marL="457200" marR="0" rtl="0" algn="l">
              <a:lnSpc>
                <a:spcPct val="90000"/>
              </a:lnSpc>
              <a:spcBef>
                <a:spcPts val="1000"/>
              </a:spcBef>
              <a:spcAft>
                <a:spcPts val="0"/>
              </a:spcAft>
              <a:buClr>
                <a:schemeClr val="lt1"/>
              </a:buClr>
              <a:buSzPts val="2200"/>
              <a:buFont typeface="Arial"/>
              <a:buChar char="•"/>
              <a:defRPr b="0" i="0" sz="2200" u="none" cap="none" strike="noStrike">
                <a:solidFill>
                  <a:schemeClr val="lt1"/>
                </a:solidFill>
                <a:latin typeface="Century Gothic"/>
                <a:ea typeface="Century Gothic"/>
                <a:cs typeface="Century Gothic"/>
                <a:sym typeface="Century Gothic"/>
              </a:defRPr>
            </a:lvl1pPr>
            <a:lvl2pPr indent="-355600" lvl="1" marL="914400" marR="0" rtl="0" algn="l">
              <a:lnSpc>
                <a:spcPct val="90000"/>
              </a:lnSpc>
              <a:spcBef>
                <a:spcPts val="500"/>
              </a:spcBef>
              <a:spcAft>
                <a:spcPts val="0"/>
              </a:spcAft>
              <a:buClr>
                <a:schemeClr val="lt1"/>
              </a:buClr>
              <a:buSzPts val="2000"/>
              <a:buFont typeface="Arial"/>
              <a:buChar char="•"/>
              <a:defRPr b="0" i="0" sz="2000" u="none" cap="none" strike="noStrike">
                <a:solidFill>
                  <a:schemeClr val="lt1"/>
                </a:solidFill>
                <a:latin typeface="Century Gothic"/>
                <a:ea typeface="Century Gothic"/>
                <a:cs typeface="Century Gothic"/>
                <a:sym typeface="Century Gothic"/>
              </a:defRPr>
            </a:lvl2pPr>
            <a:lvl3pPr indent="-342900" lvl="2" marL="1371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entury Gothic"/>
                <a:ea typeface="Century Gothic"/>
                <a:cs typeface="Century Gothic"/>
                <a:sym typeface="Century Gothic"/>
              </a:defRPr>
            </a:lvl3pPr>
            <a:lvl4pPr indent="-330200" lvl="3" marL="1828800" marR="0" rtl="0" algn="l">
              <a:lnSpc>
                <a:spcPct val="90000"/>
              </a:lnSpc>
              <a:spcBef>
                <a:spcPts val="500"/>
              </a:spcBef>
              <a:spcAft>
                <a:spcPts val="0"/>
              </a:spcAft>
              <a:buClr>
                <a:schemeClr val="lt1"/>
              </a:buClr>
              <a:buSzPts val="1600"/>
              <a:buFont typeface="Arial"/>
              <a:buChar char="•"/>
              <a:defRPr b="0" i="0" sz="1600" u="none" cap="none" strike="noStrike">
                <a:solidFill>
                  <a:schemeClr val="lt1"/>
                </a:solidFill>
                <a:latin typeface="Century Gothic"/>
                <a:ea typeface="Century Gothic"/>
                <a:cs typeface="Century Gothic"/>
                <a:sym typeface="Century Gothic"/>
              </a:defRPr>
            </a:lvl4pPr>
            <a:lvl5pPr indent="-330200" lvl="4" marL="2286000" marR="0" rtl="0" algn="l">
              <a:lnSpc>
                <a:spcPct val="90000"/>
              </a:lnSpc>
              <a:spcBef>
                <a:spcPts val="500"/>
              </a:spcBef>
              <a:spcAft>
                <a:spcPts val="0"/>
              </a:spcAft>
              <a:buClr>
                <a:schemeClr val="lt1"/>
              </a:buClr>
              <a:buSzPts val="1600"/>
              <a:buFont typeface="Arial"/>
              <a:buChar char="•"/>
              <a:defRPr b="0" i="0" sz="1600" u="none" cap="none" strike="noStrike">
                <a:solidFill>
                  <a:schemeClr val="lt1"/>
                </a:solidFill>
                <a:latin typeface="Century Gothic"/>
                <a:ea typeface="Century Gothic"/>
                <a:cs typeface="Century Gothic"/>
                <a:sym typeface="Century Gothic"/>
              </a:defRPr>
            </a:lvl5pPr>
            <a:lvl6pPr indent="-330200" lvl="5" marL="2743200" marR="0" rtl="0" algn="l">
              <a:lnSpc>
                <a:spcPct val="90000"/>
              </a:lnSpc>
              <a:spcBef>
                <a:spcPts val="500"/>
              </a:spcBef>
              <a:spcAft>
                <a:spcPts val="0"/>
              </a:spcAft>
              <a:buClr>
                <a:schemeClr val="lt1"/>
              </a:buClr>
              <a:buSzPts val="1600"/>
              <a:buFont typeface="Arial"/>
              <a:buChar char="•"/>
              <a:defRPr b="0" i="0" sz="1600" u="none" cap="none" strike="noStrike">
                <a:solidFill>
                  <a:schemeClr val="lt1"/>
                </a:solidFill>
                <a:latin typeface="Century Gothic"/>
                <a:ea typeface="Century Gothic"/>
                <a:cs typeface="Century Gothic"/>
                <a:sym typeface="Century Gothic"/>
              </a:defRPr>
            </a:lvl6pPr>
            <a:lvl7pPr indent="-330200" lvl="6" marL="3200400" marR="0" rtl="0" algn="l">
              <a:lnSpc>
                <a:spcPct val="90000"/>
              </a:lnSpc>
              <a:spcBef>
                <a:spcPts val="500"/>
              </a:spcBef>
              <a:spcAft>
                <a:spcPts val="0"/>
              </a:spcAft>
              <a:buClr>
                <a:schemeClr val="lt1"/>
              </a:buClr>
              <a:buSzPts val="1600"/>
              <a:buFont typeface="Arial"/>
              <a:buChar char="•"/>
              <a:defRPr b="0" i="0" sz="1600" u="none" cap="none" strike="noStrike">
                <a:solidFill>
                  <a:schemeClr val="lt1"/>
                </a:solidFill>
                <a:latin typeface="Century Gothic"/>
                <a:ea typeface="Century Gothic"/>
                <a:cs typeface="Century Gothic"/>
                <a:sym typeface="Century Gothic"/>
              </a:defRPr>
            </a:lvl7pPr>
            <a:lvl8pPr indent="-330200" lvl="7" marL="3657600" marR="0" rtl="0" algn="l">
              <a:lnSpc>
                <a:spcPct val="90000"/>
              </a:lnSpc>
              <a:spcBef>
                <a:spcPts val="500"/>
              </a:spcBef>
              <a:spcAft>
                <a:spcPts val="0"/>
              </a:spcAft>
              <a:buClr>
                <a:schemeClr val="lt1"/>
              </a:buClr>
              <a:buSzPts val="1600"/>
              <a:buFont typeface="Arial"/>
              <a:buChar char="•"/>
              <a:defRPr b="0" i="0" sz="1600" u="none" cap="none" strike="noStrike">
                <a:solidFill>
                  <a:schemeClr val="lt1"/>
                </a:solidFill>
                <a:latin typeface="Century Gothic"/>
                <a:ea typeface="Century Gothic"/>
                <a:cs typeface="Century Gothic"/>
                <a:sym typeface="Century Gothic"/>
              </a:defRPr>
            </a:lvl8pPr>
            <a:lvl9pPr indent="-330200" lvl="8" marL="4114800" marR="0" rtl="0" algn="l">
              <a:lnSpc>
                <a:spcPct val="90000"/>
              </a:lnSpc>
              <a:spcBef>
                <a:spcPts val="500"/>
              </a:spcBef>
              <a:spcAft>
                <a:spcPts val="0"/>
              </a:spcAft>
              <a:buClr>
                <a:schemeClr val="lt1"/>
              </a:buClr>
              <a:buSzPts val="1600"/>
              <a:buFont typeface="Arial"/>
              <a:buChar char="•"/>
              <a:defRPr b="0" i="0" sz="1600" u="none" cap="none" strike="noStrike">
                <a:solidFill>
                  <a:schemeClr val="lt1"/>
                </a:solidFill>
                <a:latin typeface="Century Gothic"/>
                <a:ea typeface="Century Gothic"/>
                <a:cs typeface="Century Gothic"/>
                <a:sym typeface="Century Gothic"/>
              </a:defRPr>
            </a:lvl9pPr>
          </a:lstStyle>
          <a:p/>
        </p:txBody>
      </p:sp>
      <p:sp>
        <p:nvSpPr>
          <p:cNvPr id="45" name="Shape 45"/>
          <p:cNvSpPr txBox="1"/>
          <p:nvPr>
            <p:ph idx="10" type="dt"/>
          </p:nvPr>
        </p:nvSpPr>
        <p:spPr>
          <a:xfrm>
            <a:off x="8595360" y="6356350"/>
            <a:ext cx="2910840" cy="365125"/>
          </a:xfrm>
          <a:prstGeom prst="rect">
            <a:avLst/>
          </a:prstGeom>
          <a:noFill/>
          <a:ln>
            <a:noFill/>
          </a:ln>
        </p:spPr>
        <p:txBody>
          <a:bodyPr anchorCtr="0" anchor="ctr" bIns="45700" lIns="91425" spcFirstLastPara="1" rIns="91425" wrap="square" tIns="45700"/>
          <a:lstStyle>
            <a:lvl1pPr lvl="0" marR="0" rtl="0" algn="r">
              <a:spcBef>
                <a:spcPts val="0"/>
              </a:spcBef>
              <a:spcAft>
                <a:spcPts val="0"/>
              </a:spcAft>
              <a:buSzPts val="1400"/>
              <a:buNone/>
              <a:defRPr b="0" i="0" sz="1050" u="none" cap="none" strike="noStrike">
                <a:solidFill>
                  <a:schemeClr val="lt1"/>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46" name="Shape 46"/>
          <p:cNvSpPr txBox="1"/>
          <p:nvPr>
            <p:ph idx="11" type="ftr"/>
          </p:nvPr>
        </p:nvSpPr>
        <p:spPr>
          <a:xfrm>
            <a:off x="685800" y="6355845"/>
            <a:ext cx="7772400" cy="365125"/>
          </a:xfrm>
          <a:prstGeom prst="rect">
            <a:avLst/>
          </a:prstGeom>
          <a:noFill/>
          <a:ln>
            <a:noFill/>
          </a:ln>
        </p:spPr>
        <p:txBody>
          <a:bodyPr anchorCtr="0" anchor="ctr" bIns="45700" lIns="91425" spcFirstLastPara="1" rIns="91425" wrap="square" tIns="45700"/>
          <a:lstStyle>
            <a:lvl1pPr lvl="0" marR="0" rtl="0" algn="l">
              <a:spcBef>
                <a:spcPts val="0"/>
              </a:spcBef>
              <a:spcAft>
                <a:spcPts val="0"/>
              </a:spcAft>
              <a:buSzPts val="1400"/>
              <a:buNone/>
              <a:defRPr b="0" i="0" sz="1050" u="none" cap="none" strike="noStrike">
                <a:solidFill>
                  <a:schemeClr val="lt1"/>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47" name="Shape 47"/>
          <p:cNvSpPr txBox="1"/>
          <p:nvPr>
            <p:ph idx="12" type="sldNum"/>
          </p:nvPr>
        </p:nvSpPr>
        <p:spPr>
          <a:xfrm>
            <a:off x="8763000" y="38100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050" u="none" cap="none" strike="noStrike">
                <a:solidFill>
                  <a:schemeClr val="lt1"/>
                </a:solidFill>
                <a:latin typeface="Century Gothic"/>
                <a:ea typeface="Century Gothic"/>
                <a:cs typeface="Century Gothic"/>
                <a:sym typeface="Century Gothic"/>
              </a:defRPr>
            </a:lvl1pPr>
            <a:lvl2pPr indent="0" lvl="1" marL="0" marR="0" rtl="0" algn="r">
              <a:spcBef>
                <a:spcPts val="0"/>
              </a:spcBef>
              <a:buNone/>
              <a:defRPr b="0" i="0" sz="1050" u="none" cap="none" strike="noStrike">
                <a:solidFill>
                  <a:schemeClr val="lt1"/>
                </a:solidFill>
                <a:latin typeface="Century Gothic"/>
                <a:ea typeface="Century Gothic"/>
                <a:cs typeface="Century Gothic"/>
                <a:sym typeface="Century Gothic"/>
              </a:defRPr>
            </a:lvl2pPr>
            <a:lvl3pPr indent="0" lvl="2" marL="0" marR="0" rtl="0" algn="r">
              <a:spcBef>
                <a:spcPts val="0"/>
              </a:spcBef>
              <a:buNone/>
              <a:defRPr b="0" i="0" sz="1050" u="none" cap="none" strike="noStrike">
                <a:solidFill>
                  <a:schemeClr val="lt1"/>
                </a:solidFill>
                <a:latin typeface="Century Gothic"/>
                <a:ea typeface="Century Gothic"/>
                <a:cs typeface="Century Gothic"/>
                <a:sym typeface="Century Gothic"/>
              </a:defRPr>
            </a:lvl3pPr>
            <a:lvl4pPr indent="0" lvl="3" marL="0" marR="0" rtl="0" algn="r">
              <a:spcBef>
                <a:spcPts val="0"/>
              </a:spcBef>
              <a:buNone/>
              <a:defRPr b="0" i="0" sz="1050" u="none" cap="none" strike="noStrike">
                <a:solidFill>
                  <a:schemeClr val="lt1"/>
                </a:solidFill>
                <a:latin typeface="Century Gothic"/>
                <a:ea typeface="Century Gothic"/>
                <a:cs typeface="Century Gothic"/>
                <a:sym typeface="Century Gothic"/>
              </a:defRPr>
            </a:lvl4pPr>
            <a:lvl5pPr indent="0" lvl="4" marL="0" marR="0" rtl="0" algn="r">
              <a:spcBef>
                <a:spcPts val="0"/>
              </a:spcBef>
              <a:buNone/>
              <a:defRPr b="0" i="0" sz="1050" u="none" cap="none" strike="noStrike">
                <a:solidFill>
                  <a:schemeClr val="lt1"/>
                </a:solidFill>
                <a:latin typeface="Century Gothic"/>
                <a:ea typeface="Century Gothic"/>
                <a:cs typeface="Century Gothic"/>
                <a:sym typeface="Century Gothic"/>
              </a:defRPr>
            </a:lvl5pPr>
            <a:lvl6pPr indent="0" lvl="5" marL="0" marR="0" rtl="0" algn="r">
              <a:spcBef>
                <a:spcPts val="0"/>
              </a:spcBef>
              <a:buNone/>
              <a:defRPr b="0" i="0" sz="1050" u="none" cap="none" strike="noStrike">
                <a:solidFill>
                  <a:schemeClr val="lt1"/>
                </a:solidFill>
                <a:latin typeface="Century Gothic"/>
                <a:ea typeface="Century Gothic"/>
                <a:cs typeface="Century Gothic"/>
                <a:sym typeface="Century Gothic"/>
              </a:defRPr>
            </a:lvl6pPr>
            <a:lvl7pPr indent="0" lvl="6" marL="0" marR="0" rtl="0" algn="r">
              <a:spcBef>
                <a:spcPts val="0"/>
              </a:spcBef>
              <a:buNone/>
              <a:defRPr b="0" i="0" sz="1050" u="none" cap="none" strike="noStrike">
                <a:solidFill>
                  <a:schemeClr val="lt1"/>
                </a:solidFill>
                <a:latin typeface="Century Gothic"/>
                <a:ea typeface="Century Gothic"/>
                <a:cs typeface="Century Gothic"/>
                <a:sym typeface="Century Gothic"/>
              </a:defRPr>
            </a:lvl7pPr>
            <a:lvl8pPr indent="0" lvl="7" marL="0" marR="0" rtl="0" algn="r">
              <a:spcBef>
                <a:spcPts val="0"/>
              </a:spcBef>
              <a:buNone/>
              <a:defRPr b="0" i="0" sz="1050" u="none" cap="none" strike="noStrike">
                <a:solidFill>
                  <a:schemeClr val="lt1"/>
                </a:solidFill>
                <a:latin typeface="Century Gothic"/>
                <a:ea typeface="Century Gothic"/>
                <a:cs typeface="Century Gothic"/>
                <a:sym typeface="Century Gothic"/>
              </a:defRPr>
            </a:lvl8pPr>
            <a:lvl9pPr indent="0" lvl="8" marL="0" marR="0" rtl="0" algn="r">
              <a:spcBef>
                <a:spcPts val="0"/>
              </a:spcBef>
              <a:buNone/>
              <a:defRPr b="0" i="0" sz="1050" u="none" cap="none" strike="noStrike">
                <a:solidFill>
                  <a:schemeClr val="lt1"/>
                </a:solidFill>
                <a:latin typeface="Century Gothic"/>
                <a:ea typeface="Century Gothic"/>
                <a:cs typeface="Century Gothic"/>
                <a:sym typeface="Century Gothic"/>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48" name="Shape 48"/>
        <p:cNvGrpSpPr/>
        <p:nvPr/>
      </p:nvGrpSpPr>
      <p:grpSpPr>
        <a:xfrm>
          <a:off x="0" y="0"/>
          <a:ext cx="0" cy="0"/>
          <a:chOff x="0" y="0"/>
          <a:chExt cx="0" cy="0"/>
        </a:xfrm>
      </p:grpSpPr>
      <p:sp>
        <p:nvSpPr>
          <p:cNvPr id="49" name="Shape 49"/>
          <p:cNvSpPr txBox="1"/>
          <p:nvPr>
            <p:ph type="title"/>
          </p:nvPr>
        </p:nvSpPr>
        <p:spPr>
          <a:xfrm>
            <a:off x="2895600" y="764373"/>
            <a:ext cx="8610600" cy="1293028"/>
          </a:xfrm>
          <a:prstGeom prst="rect">
            <a:avLst/>
          </a:prstGeom>
          <a:noFill/>
          <a:ln>
            <a:noFill/>
          </a:ln>
        </p:spPr>
        <p:txBody>
          <a:bodyPr anchorCtr="0" anchor="ctr" bIns="45700" lIns="91425" spcFirstLastPara="1" rIns="91425" wrap="square" tIns="45700"/>
          <a:lstStyle>
            <a:lvl1pPr lvl="0" marR="0" rtl="0" algn="r">
              <a:lnSpc>
                <a:spcPct val="90000"/>
              </a:lnSpc>
              <a:spcBef>
                <a:spcPts val="0"/>
              </a:spcBef>
              <a:spcAft>
                <a:spcPts val="0"/>
              </a:spcAft>
              <a:buClr>
                <a:schemeClr val="lt1"/>
              </a:buClr>
              <a:buSzPts val="4000"/>
              <a:buFont typeface="Century Gothic"/>
              <a:buNone/>
              <a:defRPr b="0" i="0" sz="4000" u="none" cap="none" strike="noStrike">
                <a:solidFill>
                  <a:schemeClr val="lt1"/>
                </a:solidFill>
                <a:latin typeface="Century Gothic"/>
                <a:ea typeface="Century Gothic"/>
                <a:cs typeface="Century Gothic"/>
                <a:sym typeface="Century Gothic"/>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50" name="Shape 50"/>
          <p:cNvSpPr txBox="1"/>
          <p:nvPr>
            <p:ph idx="10" type="dt"/>
          </p:nvPr>
        </p:nvSpPr>
        <p:spPr>
          <a:xfrm>
            <a:off x="8595360" y="6356350"/>
            <a:ext cx="2910840" cy="365125"/>
          </a:xfrm>
          <a:prstGeom prst="rect">
            <a:avLst/>
          </a:prstGeom>
          <a:noFill/>
          <a:ln>
            <a:noFill/>
          </a:ln>
        </p:spPr>
        <p:txBody>
          <a:bodyPr anchorCtr="0" anchor="ctr" bIns="45700" lIns="91425" spcFirstLastPara="1" rIns="91425" wrap="square" tIns="45700"/>
          <a:lstStyle>
            <a:lvl1pPr lvl="0" marR="0" rtl="0" algn="r">
              <a:spcBef>
                <a:spcPts val="0"/>
              </a:spcBef>
              <a:spcAft>
                <a:spcPts val="0"/>
              </a:spcAft>
              <a:buSzPts val="1400"/>
              <a:buNone/>
              <a:defRPr b="0" i="0" sz="1050" u="none" cap="none" strike="noStrike">
                <a:solidFill>
                  <a:schemeClr val="lt1"/>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51" name="Shape 51"/>
          <p:cNvSpPr txBox="1"/>
          <p:nvPr>
            <p:ph idx="11" type="ftr"/>
          </p:nvPr>
        </p:nvSpPr>
        <p:spPr>
          <a:xfrm>
            <a:off x="685800" y="6355845"/>
            <a:ext cx="7772400" cy="365125"/>
          </a:xfrm>
          <a:prstGeom prst="rect">
            <a:avLst/>
          </a:prstGeom>
          <a:noFill/>
          <a:ln>
            <a:noFill/>
          </a:ln>
        </p:spPr>
        <p:txBody>
          <a:bodyPr anchorCtr="0" anchor="ctr" bIns="45700" lIns="91425" spcFirstLastPara="1" rIns="91425" wrap="square" tIns="45700"/>
          <a:lstStyle>
            <a:lvl1pPr lvl="0" marR="0" rtl="0" algn="l">
              <a:spcBef>
                <a:spcPts val="0"/>
              </a:spcBef>
              <a:spcAft>
                <a:spcPts val="0"/>
              </a:spcAft>
              <a:buSzPts val="1400"/>
              <a:buNone/>
              <a:defRPr b="0" i="0" sz="1050" u="none" cap="none" strike="noStrike">
                <a:solidFill>
                  <a:schemeClr val="lt1"/>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52" name="Shape 52"/>
          <p:cNvSpPr txBox="1"/>
          <p:nvPr>
            <p:ph idx="12" type="sldNum"/>
          </p:nvPr>
        </p:nvSpPr>
        <p:spPr>
          <a:xfrm>
            <a:off x="8763000" y="38100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050" u="none" cap="none" strike="noStrike">
                <a:solidFill>
                  <a:schemeClr val="lt1"/>
                </a:solidFill>
                <a:latin typeface="Century Gothic"/>
                <a:ea typeface="Century Gothic"/>
                <a:cs typeface="Century Gothic"/>
                <a:sym typeface="Century Gothic"/>
              </a:defRPr>
            </a:lvl1pPr>
            <a:lvl2pPr indent="0" lvl="1" marL="0" marR="0" rtl="0" algn="r">
              <a:spcBef>
                <a:spcPts val="0"/>
              </a:spcBef>
              <a:buNone/>
              <a:defRPr b="0" i="0" sz="1050" u="none" cap="none" strike="noStrike">
                <a:solidFill>
                  <a:schemeClr val="lt1"/>
                </a:solidFill>
                <a:latin typeface="Century Gothic"/>
                <a:ea typeface="Century Gothic"/>
                <a:cs typeface="Century Gothic"/>
                <a:sym typeface="Century Gothic"/>
              </a:defRPr>
            </a:lvl2pPr>
            <a:lvl3pPr indent="0" lvl="2" marL="0" marR="0" rtl="0" algn="r">
              <a:spcBef>
                <a:spcPts val="0"/>
              </a:spcBef>
              <a:buNone/>
              <a:defRPr b="0" i="0" sz="1050" u="none" cap="none" strike="noStrike">
                <a:solidFill>
                  <a:schemeClr val="lt1"/>
                </a:solidFill>
                <a:latin typeface="Century Gothic"/>
                <a:ea typeface="Century Gothic"/>
                <a:cs typeface="Century Gothic"/>
                <a:sym typeface="Century Gothic"/>
              </a:defRPr>
            </a:lvl3pPr>
            <a:lvl4pPr indent="0" lvl="3" marL="0" marR="0" rtl="0" algn="r">
              <a:spcBef>
                <a:spcPts val="0"/>
              </a:spcBef>
              <a:buNone/>
              <a:defRPr b="0" i="0" sz="1050" u="none" cap="none" strike="noStrike">
                <a:solidFill>
                  <a:schemeClr val="lt1"/>
                </a:solidFill>
                <a:latin typeface="Century Gothic"/>
                <a:ea typeface="Century Gothic"/>
                <a:cs typeface="Century Gothic"/>
                <a:sym typeface="Century Gothic"/>
              </a:defRPr>
            </a:lvl4pPr>
            <a:lvl5pPr indent="0" lvl="4" marL="0" marR="0" rtl="0" algn="r">
              <a:spcBef>
                <a:spcPts val="0"/>
              </a:spcBef>
              <a:buNone/>
              <a:defRPr b="0" i="0" sz="1050" u="none" cap="none" strike="noStrike">
                <a:solidFill>
                  <a:schemeClr val="lt1"/>
                </a:solidFill>
                <a:latin typeface="Century Gothic"/>
                <a:ea typeface="Century Gothic"/>
                <a:cs typeface="Century Gothic"/>
                <a:sym typeface="Century Gothic"/>
              </a:defRPr>
            </a:lvl5pPr>
            <a:lvl6pPr indent="0" lvl="5" marL="0" marR="0" rtl="0" algn="r">
              <a:spcBef>
                <a:spcPts val="0"/>
              </a:spcBef>
              <a:buNone/>
              <a:defRPr b="0" i="0" sz="1050" u="none" cap="none" strike="noStrike">
                <a:solidFill>
                  <a:schemeClr val="lt1"/>
                </a:solidFill>
                <a:latin typeface="Century Gothic"/>
                <a:ea typeface="Century Gothic"/>
                <a:cs typeface="Century Gothic"/>
                <a:sym typeface="Century Gothic"/>
              </a:defRPr>
            </a:lvl6pPr>
            <a:lvl7pPr indent="0" lvl="6" marL="0" marR="0" rtl="0" algn="r">
              <a:spcBef>
                <a:spcPts val="0"/>
              </a:spcBef>
              <a:buNone/>
              <a:defRPr b="0" i="0" sz="1050" u="none" cap="none" strike="noStrike">
                <a:solidFill>
                  <a:schemeClr val="lt1"/>
                </a:solidFill>
                <a:latin typeface="Century Gothic"/>
                <a:ea typeface="Century Gothic"/>
                <a:cs typeface="Century Gothic"/>
                <a:sym typeface="Century Gothic"/>
              </a:defRPr>
            </a:lvl7pPr>
            <a:lvl8pPr indent="0" lvl="7" marL="0" marR="0" rtl="0" algn="r">
              <a:spcBef>
                <a:spcPts val="0"/>
              </a:spcBef>
              <a:buNone/>
              <a:defRPr b="0" i="0" sz="1050" u="none" cap="none" strike="noStrike">
                <a:solidFill>
                  <a:schemeClr val="lt1"/>
                </a:solidFill>
                <a:latin typeface="Century Gothic"/>
                <a:ea typeface="Century Gothic"/>
                <a:cs typeface="Century Gothic"/>
                <a:sym typeface="Century Gothic"/>
              </a:defRPr>
            </a:lvl8pPr>
            <a:lvl9pPr indent="0" lvl="8" marL="0" marR="0" rtl="0" algn="r">
              <a:spcBef>
                <a:spcPts val="0"/>
              </a:spcBef>
              <a:buNone/>
              <a:defRPr b="0" i="0" sz="1050" u="none" cap="none" strike="noStrike">
                <a:solidFill>
                  <a:schemeClr val="lt1"/>
                </a:solidFill>
                <a:latin typeface="Century Gothic"/>
                <a:ea typeface="Century Gothic"/>
                <a:cs typeface="Century Gothic"/>
                <a:sym typeface="Century Gothic"/>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3" name="Shape 53"/>
        <p:cNvGrpSpPr/>
        <p:nvPr/>
      </p:nvGrpSpPr>
      <p:grpSpPr>
        <a:xfrm>
          <a:off x="0" y="0"/>
          <a:ext cx="0" cy="0"/>
          <a:chOff x="0" y="0"/>
          <a:chExt cx="0" cy="0"/>
        </a:xfrm>
      </p:grpSpPr>
      <p:sp>
        <p:nvSpPr>
          <p:cNvPr id="54" name="Shape 54"/>
          <p:cNvSpPr txBox="1"/>
          <p:nvPr>
            <p:ph idx="10" type="dt"/>
          </p:nvPr>
        </p:nvSpPr>
        <p:spPr>
          <a:xfrm>
            <a:off x="8595360" y="6356350"/>
            <a:ext cx="2910840" cy="365125"/>
          </a:xfrm>
          <a:prstGeom prst="rect">
            <a:avLst/>
          </a:prstGeom>
          <a:noFill/>
          <a:ln>
            <a:noFill/>
          </a:ln>
        </p:spPr>
        <p:txBody>
          <a:bodyPr anchorCtr="0" anchor="ctr" bIns="45700" lIns="91425" spcFirstLastPara="1" rIns="91425" wrap="square" tIns="45700"/>
          <a:lstStyle>
            <a:lvl1pPr lvl="0" marR="0" rtl="0" algn="r">
              <a:spcBef>
                <a:spcPts val="0"/>
              </a:spcBef>
              <a:spcAft>
                <a:spcPts val="0"/>
              </a:spcAft>
              <a:buSzPts val="1400"/>
              <a:buNone/>
              <a:defRPr b="0" i="0" sz="1050" u="none" cap="none" strike="noStrike">
                <a:solidFill>
                  <a:schemeClr val="lt1"/>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55" name="Shape 55"/>
          <p:cNvSpPr txBox="1"/>
          <p:nvPr>
            <p:ph idx="11" type="ftr"/>
          </p:nvPr>
        </p:nvSpPr>
        <p:spPr>
          <a:xfrm>
            <a:off x="685800" y="6355845"/>
            <a:ext cx="7772400" cy="365125"/>
          </a:xfrm>
          <a:prstGeom prst="rect">
            <a:avLst/>
          </a:prstGeom>
          <a:noFill/>
          <a:ln>
            <a:noFill/>
          </a:ln>
        </p:spPr>
        <p:txBody>
          <a:bodyPr anchorCtr="0" anchor="ctr" bIns="45700" lIns="91425" spcFirstLastPara="1" rIns="91425" wrap="square" tIns="45700"/>
          <a:lstStyle>
            <a:lvl1pPr lvl="0" marR="0" rtl="0" algn="l">
              <a:spcBef>
                <a:spcPts val="0"/>
              </a:spcBef>
              <a:spcAft>
                <a:spcPts val="0"/>
              </a:spcAft>
              <a:buSzPts val="1400"/>
              <a:buNone/>
              <a:defRPr b="0" i="0" sz="1050" u="none" cap="none" strike="noStrike">
                <a:solidFill>
                  <a:schemeClr val="lt1"/>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56" name="Shape 56"/>
          <p:cNvSpPr txBox="1"/>
          <p:nvPr>
            <p:ph idx="12" type="sldNum"/>
          </p:nvPr>
        </p:nvSpPr>
        <p:spPr>
          <a:xfrm>
            <a:off x="8763000" y="38100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050" u="none" cap="none" strike="noStrike">
                <a:solidFill>
                  <a:schemeClr val="lt1"/>
                </a:solidFill>
                <a:latin typeface="Century Gothic"/>
                <a:ea typeface="Century Gothic"/>
                <a:cs typeface="Century Gothic"/>
                <a:sym typeface="Century Gothic"/>
              </a:defRPr>
            </a:lvl1pPr>
            <a:lvl2pPr indent="0" lvl="1" marL="0" marR="0" rtl="0" algn="r">
              <a:spcBef>
                <a:spcPts val="0"/>
              </a:spcBef>
              <a:buNone/>
              <a:defRPr b="0" i="0" sz="1050" u="none" cap="none" strike="noStrike">
                <a:solidFill>
                  <a:schemeClr val="lt1"/>
                </a:solidFill>
                <a:latin typeface="Century Gothic"/>
                <a:ea typeface="Century Gothic"/>
                <a:cs typeface="Century Gothic"/>
                <a:sym typeface="Century Gothic"/>
              </a:defRPr>
            </a:lvl2pPr>
            <a:lvl3pPr indent="0" lvl="2" marL="0" marR="0" rtl="0" algn="r">
              <a:spcBef>
                <a:spcPts val="0"/>
              </a:spcBef>
              <a:buNone/>
              <a:defRPr b="0" i="0" sz="1050" u="none" cap="none" strike="noStrike">
                <a:solidFill>
                  <a:schemeClr val="lt1"/>
                </a:solidFill>
                <a:latin typeface="Century Gothic"/>
                <a:ea typeface="Century Gothic"/>
                <a:cs typeface="Century Gothic"/>
                <a:sym typeface="Century Gothic"/>
              </a:defRPr>
            </a:lvl3pPr>
            <a:lvl4pPr indent="0" lvl="3" marL="0" marR="0" rtl="0" algn="r">
              <a:spcBef>
                <a:spcPts val="0"/>
              </a:spcBef>
              <a:buNone/>
              <a:defRPr b="0" i="0" sz="1050" u="none" cap="none" strike="noStrike">
                <a:solidFill>
                  <a:schemeClr val="lt1"/>
                </a:solidFill>
                <a:latin typeface="Century Gothic"/>
                <a:ea typeface="Century Gothic"/>
                <a:cs typeface="Century Gothic"/>
                <a:sym typeface="Century Gothic"/>
              </a:defRPr>
            </a:lvl4pPr>
            <a:lvl5pPr indent="0" lvl="4" marL="0" marR="0" rtl="0" algn="r">
              <a:spcBef>
                <a:spcPts val="0"/>
              </a:spcBef>
              <a:buNone/>
              <a:defRPr b="0" i="0" sz="1050" u="none" cap="none" strike="noStrike">
                <a:solidFill>
                  <a:schemeClr val="lt1"/>
                </a:solidFill>
                <a:latin typeface="Century Gothic"/>
                <a:ea typeface="Century Gothic"/>
                <a:cs typeface="Century Gothic"/>
                <a:sym typeface="Century Gothic"/>
              </a:defRPr>
            </a:lvl5pPr>
            <a:lvl6pPr indent="0" lvl="5" marL="0" marR="0" rtl="0" algn="r">
              <a:spcBef>
                <a:spcPts val="0"/>
              </a:spcBef>
              <a:buNone/>
              <a:defRPr b="0" i="0" sz="1050" u="none" cap="none" strike="noStrike">
                <a:solidFill>
                  <a:schemeClr val="lt1"/>
                </a:solidFill>
                <a:latin typeface="Century Gothic"/>
                <a:ea typeface="Century Gothic"/>
                <a:cs typeface="Century Gothic"/>
                <a:sym typeface="Century Gothic"/>
              </a:defRPr>
            </a:lvl6pPr>
            <a:lvl7pPr indent="0" lvl="6" marL="0" marR="0" rtl="0" algn="r">
              <a:spcBef>
                <a:spcPts val="0"/>
              </a:spcBef>
              <a:buNone/>
              <a:defRPr b="0" i="0" sz="1050" u="none" cap="none" strike="noStrike">
                <a:solidFill>
                  <a:schemeClr val="lt1"/>
                </a:solidFill>
                <a:latin typeface="Century Gothic"/>
                <a:ea typeface="Century Gothic"/>
                <a:cs typeface="Century Gothic"/>
                <a:sym typeface="Century Gothic"/>
              </a:defRPr>
            </a:lvl7pPr>
            <a:lvl8pPr indent="0" lvl="7" marL="0" marR="0" rtl="0" algn="r">
              <a:spcBef>
                <a:spcPts val="0"/>
              </a:spcBef>
              <a:buNone/>
              <a:defRPr b="0" i="0" sz="1050" u="none" cap="none" strike="noStrike">
                <a:solidFill>
                  <a:schemeClr val="lt1"/>
                </a:solidFill>
                <a:latin typeface="Century Gothic"/>
                <a:ea typeface="Century Gothic"/>
                <a:cs typeface="Century Gothic"/>
                <a:sym typeface="Century Gothic"/>
              </a:defRPr>
            </a:lvl8pPr>
            <a:lvl9pPr indent="0" lvl="8" marL="0" marR="0" rtl="0" algn="r">
              <a:spcBef>
                <a:spcPts val="0"/>
              </a:spcBef>
              <a:buNone/>
              <a:defRPr b="0" i="0" sz="1050" u="none" cap="none" strike="noStrike">
                <a:solidFill>
                  <a:schemeClr val="lt1"/>
                </a:solidFill>
                <a:latin typeface="Century Gothic"/>
                <a:ea typeface="Century Gothic"/>
                <a:cs typeface="Century Gothic"/>
                <a:sym typeface="Century Gothic"/>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spTree>
      <p:nvGrpSpPr>
        <p:cNvPr id="57" name="Shape 57"/>
        <p:cNvGrpSpPr/>
        <p:nvPr/>
      </p:nvGrpSpPr>
      <p:grpSpPr>
        <a:xfrm>
          <a:off x="0" y="0"/>
          <a:ext cx="0" cy="0"/>
          <a:chOff x="0" y="0"/>
          <a:chExt cx="0" cy="0"/>
        </a:xfrm>
      </p:grpSpPr>
      <p:sp>
        <p:nvSpPr>
          <p:cNvPr id="58" name="Shape 58"/>
          <p:cNvSpPr txBox="1"/>
          <p:nvPr>
            <p:ph type="title"/>
          </p:nvPr>
        </p:nvSpPr>
        <p:spPr>
          <a:xfrm>
            <a:off x="685800" y="1524000"/>
            <a:ext cx="4114800" cy="1600200"/>
          </a:xfrm>
          <a:prstGeom prst="rect">
            <a:avLst/>
          </a:prstGeom>
          <a:noFill/>
          <a:ln>
            <a:noFill/>
          </a:ln>
        </p:spPr>
        <p:txBody>
          <a:bodyPr anchorCtr="0" anchor="b" bIns="45700" lIns="91425" spcFirstLastPara="1" rIns="91425" wrap="square" tIns="45700"/>
          <a:lstStyle>
            <a:lvl1pPr lvl="0" marR="0" rtl="0" algn="l">
              <a:lnSpc>
                <a:spcPct val="90000"/>
              </a:lnSpc>
              <a:spcBef>
                <a:spcPts val="0"/>
              </a:spcBef>
              <a:spcAft>
                <a:spcPts val="0"/>
              </a:spcAft>
              <a:buClr>
                <a:schemeClr val="lt1"/>
              </a:buClr>
              <a:buSzPts val="3200"/>
              <a:buFont typeface="Century Gothic"/>
              <a:buNone/>
              <a:defRPr b="0" i="0" sz="3200" u="none" cap="none" strike="noStrike">
                <a:solidFill>
                  <a:schemeClr val="lt1"/>
                </a:solidFill>
                <a:latin typeface="Century Gothic"/>
                <a:ea typeface="Century Gothic"/>
                <a:cs typeface="Century Gothic"/>
                <a:sym typeface="Century Gothic"/>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59" name="Shape 59"/>
          <p:cNvSpPr txBox="1"/>
          <p:nvPr>
            <p:ph idx="1" type="body"/>
          </p:nvPr>
        </p:nvSpPr>
        <p:spPr>
          <a:xfrm>
            <a:off x="4995582" y="746759"/>
            <a:ext cx="6510618" cy="5471925"/>
          </a:xfrm>
          <a:prstGeom prst="rect">
            <a:avLst/>
          </a:prstGeom>
          <a:noFill/>
          <a:ln>
            <a:noFill/>
          </a:ln>
        </p:spPr>
        <p:txBody>
          <a:bodyPr anchorCtr="0" anchor="ctr" bIns="45700" lIns="91425" spcFirstLastPara="1" rIns="91425" wrap="square" tIns="45700"/>
          <a:lstStyle>
            <a:lvl1pPr indent="-368300" lvl="0" marL="457200" marR="0" rtl="0" algn="l">
              <a:lnSpc>
                <a:spcPct val="90000"/>
              </a:lnSpc>
              <a:spcBef>
                <a:spcPts val="1000"/>
              </a:spcBef>
              <a:spcAft>
                <a:spcPts val="0"/>
              </a:spcAft>
              <a:buClr>
                <a:schemeClr val="lt1"/>
              </a:buClr>
              <a:buSzPts val="2200"/>
              <a:buFont typeface="Arial"/>
              <a:buChar char="•"/>
              <a:defRPr b="0" i="0" sz="2200" u="none" cap="none" strike="noStrike">
                <a:solidFill>
                  <a:schemeClr val="lt1"/>
                </a:solidFill>
                <a:latin typeface="Century Gothic"/>
                <a:ea typeface="Century Gothic"/>
                <a:cs typeface="Century Gothic"/>
                <a:sym typeface="Century Gothic"/>
              </a:defRPr>
            </a:lvl1pPr>
            <a:lvl2pPr indent="-355600" lvl="1" marL="914400" marR="0" rtl="0" algn="l">
              <a:lnSpc>
                <a:spcPct val="90000"/>
              </a:lnSpc>
              <a:spcBef>
                <a:spcPts val="500"/>
              </a:spcBef>
              <a:spcAft>
                <a:spcPts val="0"/>
              </a:spcAft>
              <a:buClr>
                <a:schemeClr val="lt1"/>
              </a:buClr>
              <a:buSzPts val="2000"/>
              <a:buFont typeface="Arial"/>
              <a:buChar char="•"/>
              <a:defRPr b="0" i="0" sz="2000" u="none" cap="none" strike="noStrike">
                <a:solidFill>
                  <a:schemeClr val="lt1"/>
                </a:solidFill>
                <a:latin typeface="Century Gothic"/>
                <a:ea typeface="Century Gothic"/>
                <a:cs typeface="Century Gothic"/>
                <a:sym typeface="Century Gothic"/>
              </a:defRPr>
            </a:lvl2pPr>
            <a:lvl3pPr indent="-342900" lvl="2" marL="1371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entury Gothic"/>
                <a:ea typeface="Century Gothic"/>
                <a:cs typeface="Century Gothic"/>
                <a:sym typeface="Century Gothic"/>
              </a:defRPr>
            </a:lvl3pPr>
            <a:lvl4pPr indent="-330200" lvl="3" marL="1828800" marR="0" rtl="0" algn="l">
              <a:lnSpc>
                <a:spcPct val="90000"/>
              </a:lnSpc>
              <a:spcBef>
                <a:spcPts val="500"/>
              </a:spcBef>
              <a:spcAft>
                <a:spcPts val="0"/>
              </a:spcAft>
              <a:buClr>
                <a:schemeClr val="lt1"/>
              </a:buClr>
              <a:buSzPts val="1600"/>
              <a:buFont typeface="Arial"/>
              <a:buChar char="•"/>
              <a:defRPr b="0" i="0" sz="1600" u="none" cap="none" strike="noStrike">
                <a:solidFill>
                  <a:schemeClr val="lt1"/>
                </a:solidFill>
                <a:latin typeface="Century Gothic"/>
                <a:ea typeface="Century Gothic"/>
                <a:cs typeface="Century Gothic"/>
                <a:sym typeface="Century Gothic"/>
              </a:defRPr>
            </a:lvl4pPr>
            <a:lvl5pPr indent="-330200" lvl="4" marL="2286000" marR="0" rtl="0" algn="l">
              <a:lnSpc>
                <a:spcPct val="90000"/>
              </a:lnSpc>
              <a:spcBef>
                <a:spcPts val="500"/>
              </a:spcBef>
              <a:spcAft>
                <a:spcPts val="0"/>
              </a:spcAft>
              <a:buClr>
                <a:schemeClr val="lt1"/>
              </a:buClr>
              <a:buSzPts val="1600"/>
              <a:buFont typeface="Arial"/>
              <a:buChar char="•"/>
              <a:defRPr b="0" i="0" sz="1600" u="none" cap="none" strike="noStrike">
                <a:solidFill>
                  <a:schemeClr val="lt1"/>
                </a:solidFill>
                <a:latin typeface="Century Gothic"/>
                <a:ea typeface="Century Gothic"/>
                <a:cs typeface="Century Gothic"/>
                <a:sym typeface="Century Gothic"/>
              </a:defRPr>
            </a:lvl5pPr>
            <a:lvl6pPr indent="-330200" lvl="5" marL="2743200" marR="0" rtl="0" algn="l">
              <a:lnSpc>
                <a:spcPct val="90000"/>
              </a:lnSpc>
              <a:spcBef>
                <a:spcPts val="500"/>
              </a:spcBef>
              <a:spcAft>
                <a:spcPts val="0"/>
              </a:spcAft>
              <a:buClr>
                <a:schemeClr val="lt1"/>
              </a:buClr>
              <a:buSzPts val="1600"/>
              <a:buFont typeface="Arial"/>
              <a:buChar char="•"/>
              <a:defRPr b="0" i="0" sz="1600" u="none" cap="none" strike="noStrike">
                <a:solidFill>
                  <a:schemeClr val="lt1"/>
                </a:solidFill>
                <a:latin typeface="Century Gothic"/>
                <a:ea typeface="Century Gothic"/>
                <a:cs typeface="Century Gothic"/>
                <a:sym typeface="Century Gothic"/>
              </a:defRPr>
            </a:lvl6pPr>
            <a:lvl7pPr indent="-330200" lvl="6" marL="3200400" marR="0" rtl="0" algn="l">
              <a:lnSpc>
                <a:spcPct val="90000"/>
              </a:lnSpc>
              <a:spcBef>
                <a:spcPts val="500"/>
              </a:spcBef>
              <a:spcAft>
                <a:spcPts val="0"/>
              </a:spcAft>
              <a:buClr>
                <a:schemeClr val="lt1"/>
              </a:buClr>
              <a:buSzPts val="1600"/>
              <a:buFont typeface="Arial"/>
              <a:buChar char="•"/>
              <a:defRPr b="0" i="0" sz="1600" u="none" cap="none" strike="noStrike">
                <a:solidFill>
                  <a:schemeClr val="lt1"/>
                </a:solidFill>
                <a:latin typeface="Century Gothic"/>
                <a:ea typeface="Century Gothic"/>
                <a:cs typeface="Century Gothic"/>
                <a:sym typeface="Century Gothic"/>
              </a:defRPr>
            </a:lvl7pPr>
            <a:lvl8pPr indent="-330200" lvl="7" marL="3657600" marR="0" rtl="0" algn="l">
              <a:lnSpc>
                <a:spcPct val="90000"/>
              </a:lnSpc>
              <a:spcBef>
                <a:spcPts val="500"/>
              </a:spcBef>
              <a:spcAft>
                <a:spcPts val="0"/>
              </a:spcAft>
              <a:buClr>
                <a:schemeClr val="lt1"/>
              </a:buClr>
              <a:buSzPts val="1600"/>
              <a:buFont typeface="Arial"/>
              <a:buChar char="•"/>
              <a:defRPr b="0" i="0" sz="1600" u="none" cap="none" strike="noStrike">
                <a:solidFill>
                  <a:schemeClr val="lt1"/>
                </a:solidFill>
                <a:latin typeface="Century Gothic"/>
                <a:ea typeface="Century Gothic"/>
                <a:cs typeface="Century Gothic"/>
                <a:sym typeface="Century Gothic"/>
              </a:defRPr>
            </a:lvl8pPr>
            <a:lvl9pPr indent="-330200" lvl="8" marL="4114800" marR="0" rtl="0" algn="l">
              <a:lnSpc>
                <a:spcPct val="90000"/>
              </a:lnSpc>
              <a:spcBef>
                <a:spcPts val="500"/>
              </a:spcBef>
              <a:spcAft>
                <a:spcPts val="0"/>
              </a:spcAft>
              <a:buClr>
                <a:schemeClr val="lt1"/>
              </a:buClr>
              <a:buSzPts val="1600"/>
              <a:buFont typeface="Arial"/>
              <a:buChar char="•"/>
              <a:defRPr b="0" i="0" sz="1600" u="none" cap="none" strike="noStrike">
                <a:solidFill>
                  <a:schemeClr val="lt1"/>
                </a:solidFill>
                <a:latin typeface="Century Gothic"/>
                <a:ea typeface="Century Gothic"/>
                <a:cs typeface="Century Gothic"/>
                <a:sym typeface="Century Gothic"/>
              </a:defRPr>
            </a:lvl9pPr>
          </a:lstStyle>
          <a:p/>
        </p:txBody>
      </p:sp>
      <p:sp>
        <p:nvSpPr>
          <p:cNvPr id="60" name="Shape 60"/>
          <p:cNvSpPr txBox="1"/>
          <p:nvPr>
            <p:ph idx="2" type="body"/>
          </p:nvPr>
        </p:nvSpPr>
        <p:spPr>
          <a:xfrm>
            <a:off x="685800" y="3124199"/>
            <a:ext cx="4114800" cy="3094485"/>
          </a:xfrm>
          <a:prstGeom prst="rect">
            <a:avLst/>
          </a:prstGeom>
          <a:noFill/>
          <a:ln>
            <a:noFill/>
          </a:ln>
        </p:spPr>
        <p:txBody>
          <a:bodyPr anchorCtr="0" anchor="t" bIns="45700" lIns="91425" spcFirstLastPara="1" rIns="91425" wrap="square" tIns="45700"/>
          <a:lstStyle>
            <a:lvl1pPr indent="-228600" lvl="0" marL="457200" marR="0" rtl="0" algn="l">
              <a:lnSpc>
                <a:spcPct val="90000"/>
              </a:lnSpc>
              <a:spcBef>
                <a:spcPts val="1000"/>
              </a:spcBef>
              <a:spcAft>
                <a:spcPts val="0"/>
              </a:spcAft>
              <a:buClr>
                <a:schemeClr val="lt1"/>
              </a:buClr>
              <a:buSzPts val="1600"/>
              <a:buFont typeface="Arial"/>
              <a:buNone/>
              <a:defRPr b="0" i="0" sz="1600" u="none" cap="none" strike="noStrike">
                <a:solidFill>
                  <a:schemeClr val="lt1"/>
                </a:solidFill>
                <a:latin typeface="Century Gothic"/>
                <a:ea typeface="Century Gothic"/>
                <a:cs typeface="Century Gothic"/>
                <a:sym typeface="Century Gothic"/>
              </a:defRPr>
            </a:lvl1pPr>
            <a:lvl2pPr indent="-228600" lvl="1" marL="914400" marR="0" rtl="0" algn="l">
              <a:lnSpc>
                <a:spcPct val="90000"/>
              </a:lnSpc>
              <a:spcBef>
                <a:spcPts val="500"/>
              </a:spcBef>
              <a:spcAft>
                <a:spcPts val="0"/>
              </a:spcAft>
              <a:buClr>
                <a:schemeClr val="lt1"/>
              </a:buClr>
              <a:buSzPts val="1400"/>
              <a:buFont typeface="Arial"/>
              <a:buNone/>
              <a:defRPr b="0" i="0" sz="1400" u="none" cap="none" strike="noStrike">
                <a:solidFill>
                  <a:schemeClr val="lt1"/>
                </a:solidFill>
                <a:latin typeface="Century Gothic"/>
                <a:ea typeface="Century Gothic"/>
                <a:cs typeface="Century Gothic"/>
                <a:sym typeface="Century Gothic"/>
              </a:defRPr>
            </a:lvl2pPr>
            <a:lvl3pPr indent="-228600" lvl="2" marL="1371600" marR="0" rtl="0" algn="l">
              <a:lnSpc>
                <a:spcPct val="90000"/>
              </a:lnSpc>
              <a:spcBef>
                <a:spcPts val="500"/>
              </a:spcBef>
              <a:spcAft>
                <a:spcPts val="0"/>
              </a:spcAft>
              <a:buClr>
                <a:schemeClr val="lt1"/>
              </a:buClr>
              <a:buSzPts val="1200"/>
              <a:buFont typeface="Arial"/>
              <a:buNone/>
              <a:defRPr b="0" i="0" sz="1200" u="none" cap="none" strike="noStrike">
                <a:solidFill>
                  <a:schemeClr val="lt1"/>
                </a:solidFill>
                <a:latin typeface="Century Gothic"/>
                <a:ea typeface="Century Gothic"/>
                <a:cs typeface="Century Gothic"/>
                <a:sym typeface="Century Gothic"/>
              </a:defRPr>
            </a:lvl3pPr>
            <a:lvl4pPr indent="-228600" lvl="3" marL="1828800" marR="0" rtl="0" algn="l">
              <a:lnSpc>
                <a:spcPct val="90000"/>
              </a:lnSpc>
              <a:spcBef>
                <a:spcPts val="500"/>
              </a:spcBef>
              <a:spcAft>
                <a:spcPts val="0"/>
              </a:spcAft>
              <a:buClr>
                <a:schemeClr val="lt1"/>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228600" lvl="4" marL="2286000" marR="0" rtl="0" algn="l">
              <a:lnSpc>
                <a:spcPct val="90000"/>
              </a:lnSpc>
              <a:spcBef>
                <a:spcPts val="500"/>
              </a:spcBef>
              <a:spcAft>
                <a:spcPts val="0"/>
              </a:spcAft>
              <a:buClr>
                <a:schemeClr val="lt1"/>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228600" lvl="5" marL="2743200" marR="0" rtl="0" algn="l">
              <a:lnSpc>
                <a:spcPct val="90000"/>
              </a:lnSpc>
              <a:spcBef>
                <a:spcPts val="500"/>
              </a:spcBef>
              <a:spcAft>
                <a:spcPts val="0"/>
              </a:spcAft>
              <a:buClr>
                <a:schemeClr val="lt1"/>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228600" lvl="6" marL="3200400" marR="0" rtl="0" algn="l">
              <a:lnSpc>
                <a:spcPct val="90000"/>
              </a:lnSpc>
              <a:spcBef>
                <a:spcPts val="500"/>
              </a:spcBef>
              <a:spcAft>
                <a:spcPts val="0"/>
              </a:spcAft>
              <a:buClr>
                <a:schemeClr val="lt1"/>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228600" lvl="7" marL="3657600" marR="0" rtl="0" algn="l">
              <a:lnSpc>
                <a:spcPct val="90000"/>
              </a:lnSpc>
              <a:spcBef>
                <a:spcPts val="500"/>
              </a:spcBef>
              <a:spcAft>
                <a:spcPts val="0"/>
              </a:spcAft>
              <a:buClr>
                <a:schemeClr val="lt1"/>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228600" lvl="8" marL="4114800" marR="0" rtl="0" algn="l">
              <a:lnSpc>
                <a:spcPct val="90000"/>
              </a:lnSpc>
              <a:spcBef>
                <a:spcPts val="500"/>
              </a:spcBef>
              <a:spcAft>
                <a:spcPts val="0"/>
              </a:spcAft>
              <a:buClr>
                <a:schemeClr val="lt1"/>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p:txBody>
      </p:sp>
      <p:sp>
        <p:nvSpPr>
          <p:cNvPr id="61" name="Shape 61"/>
          <p:cNvSpPr txBox="1"/>
          <p:nvPr>
            <p:ph idx="10" type="dt"/>
          </p:nvPr>
        </p:nvSpPr>
        <p:spPr>
          <a:xfrm>
            <a:off x="8595360" y="6356350"/>
            <a:ext cx="2910840" cy="365125"/>
          </a:xfrm>
          <a:prstGeom prst="rect">
            <a:avLst/>
          </a:prstGeom>
          <a:noFill/>
          <a:ln>
            <a:noFill/>
          </a:ln>
        </p:spPr>
        <p:txBody>
          <a:bodyPr anchorCtr="0" anchor="ctr" bIns="45700" lIns="91425" spcFirstLastPara="1" rIns="91425" wrap="square" tIns="45700"/>
          <a:lstStyle>
            <a:lvl1pPr lvl="0" marR="0" rtl="0" algn="r">
              <a:spcBef>
                <a:spcPts val="0"/>
              </a:spcBef>
              <a:spcAft>
                <a:spcPts val="0"/>
              </a:spcAft>
              <a:buSzPts val="1400"/>
              <a:buNone/>
              <a:defRPr b="0" i="0" sz="1050" u="none" cap="none" strike="noStrike">
                <a:solidFill>
                  <a:schemeClr val="lt1"/>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62" name="Shape 62"/>
          <p:cNvSpPr txBox="1"/>
          <p:nvPr>
            <p:ph idx="11" type="ftr"/>
          </p:nvPr>
        </p:nvSpPr>
        <p:spPr>
          <a:xfrm>
            <a:off x="685800" y="6355845"/>
            <a:ext cx="7772400" cy="365125"/>
          </a:xfrm>
          <a:prstGeom prst="rect">
            <a:avLst/>
          </a:prstGeom>
          <a:noFill/>
          <a:ln>
            <a:noFill/>
          </a:ln>
        </p:spPr>
        <p:txBody>
          <a:bodyPr anchorCtr="0" anchor="ctr" bIns="45700" lIns="91425" spcFirstLastPara="1" rIns="91425" wrap="square" tIns="45700"/>
          <a:lstStyle>
            <a:lvl1pPr lvl="0" marR="0" rtl="0" algn="l">
              <a:spcBef>
                <a:spcPts val="0"/>
              </a:spcBef>
              <a:spcAft>
                <a:spcPts val="0"/>
              </a:spcAft>
              <a:buSzPts val="1400"/>
              <a:buNone/>
              <a:defRPr b="0" i="0" sz="1050" u="none" cap="none" strike="noStrike">
                <a:solidFill>
                  <a:schemeClr val="lt1"/>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63" name="Shape 63"/>
          <p:cNvSpPr txBox="1"/>
          <p:nvPr>
            <p:ph idx="12" type="sldNum"/>
          </p:nvPr>
        </p:nvSpPr>
        <p:spPr>
          <a:xfrm>
            <a:off x="8763000" y="38100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050" u="none" cap="none" strike="noStrike">
                <a:solidFill>
                  <a:schemeClr val="lt1"/>
                </a:solidFill>
                <a:latin typeface="Century Gothic"/>
                <a:ea typeface="Century Gothic"/>
                <a:cs typeface="Century Gothic"/>
                <a:sym typeface="Century Gothic"/>
              </a:defRPr>
            </a:lvl1pPr>
            <a:lvl2pPr indent="0" lvl="1" marL="0" marR="0" rtl="0" algn="r">
              <a:spcBef>
                <a:spcPts val="0"/>
              </a:spcBef>
              <a:buNone/>
              <a:defRPr b="0" i="0" sz="1050" u="none" cap="none" strike="noStrike">
                <a:solidFill>
                  <a:schemeClr val="lt1"/>
                </a:solidFill>
                <a:latin typeface="Century Gothic"/>
                <a:ea typeface="Century Gothic"/>
                <a:cs typeface="Century Gothic"/>
                <a:sym typeface="Century Gothic"/>
              </a:defRPr>
            </a:lvl2pPr>
            <a:lvl3pPr indent="0" lvl="2" marL="0" marR="0" rtl="0" algn="r">
              <a:spcBef>
                <a:spcPts val="0"/>
              </a:spcBef>
              <a:buNone/>
              <a:defRPr b="0" i="0" sz="1050" u="none" cap="none" strike="noStrike">
                <a:solidFill>
                  <a:schemeClr val="lt1"/>
                </a:solidFill>
                <a:latin typeface="Century Gothic"/>
                <a:ea typeface="Century Gothic"/>
                <a:cs typeface="Century Gothic"/>
                <a:sym typeface="Century Gothic"/>
              </a:defRPr>
            </a:lvl3pPr>
            <a:lvl4pPr indent="0" lvl="3" marL="0" marR="0" rtl="0" algn="r">
              <a:spcBef>
                <a:spcPts val="0"/>
              </a:spcBef>
              <a:buNone/>
              <a:defRPr b="0" i="0" sz="1050" u="none" cap="none" strike="noStrike">
                <a:solidFill>
                  <a:schemeClr val="lt1"/>
                </a:solidFill>
                <a:latin typeface="Century Gothic"/>
                <a:ea typeface="Century Gothic"/>
                <a:cs typeface="Century Gothic"/>
                <a:sym typeface="Century Gothic"/>
              </a:defRPr>
            </a:lvl4pPr>
            <a:lvl5pPr indent="0" lvl="4" marL="0" marR="0" rtl="0" algn="r">
              <a:spcBef>
                <a:spcPts val="0"/>
              </a:spcBef>
              <a:buNone/>
              <a:defRPr b="0" i="0" sz="1050" u="none" cap="none" strike="noStrike">
                <a:solidFill>
                  <a:schemeClr val="lt1"/>
                </a:solidFill>
                <a:latin typeface="Century Gothic"/>
                <a:ea typeface="Century Gothic"/>
                <a:cs typeface="Century Gothic"/>
                <a:sym typeface="Century Gothic"/>
              </a:defRPr>
            </a:lvl5pPr>
            <a:lvl6pPr indent="0" lvl="5" marL="0" marR="0" rtl="0" algn="r">
              <a:spcBef>
                <a:spcPts val="0"/>
              </a:spcBef>
              <a:buNone/>
              <a:defRPr b="0" i="0" sz="1050" u="none" cap="none" strike="noStrike">
                <a:solidFill>
                  <a:schemeClr val="lt1"/>
                </a:solidFill>
                <a:latin typeface="Century Gothic"/>
                <a:ea typeface="Century Gothic"/>
                <a:cs typeface="Century Gothic"/>
                <a:sym typeface="Century Gothic"/>
              </a:defRPr>
            </a:lvl6pPr>
            <a:lvl7pPr indent="0" lvl="6" marL="0" marR="0" rtl="0" algn="r">
              <a:spcBef>
                <a:spcPts val="0"/>
              </a:spcBef>
              <a:buNone/>
              <a:defRPr b="0" i="0" sz="1050" u="none" cap="none" strike="noStrike">
                <a:solidFill>
                  <a:schemeClr val="lt1"/>
                </a:solidFill>
                <a:latin typeface="Century Gothic"/>
                <a:ea typeface="Century Gothic"/>
                <a:cs typeface="Century Gothic"/>
                <a:sym typeface="Century Gothic"/>
              </a:defRPr>
            </a:lvl7pPr>
            <a:lvl8pPr indent="0" lvl="7" marL="0" marR="0" rtl="0" algn="r">
              <a:spcBef>
                <a:spcPts val="0"/>
              </a:spcBef>
              <a:buNone/>
              <a:defRPr b="0" i="0" sz="1050" u="none" cap="none" strike="noStrike">
                <a:solidFill>
                  <a:schemeClr val="lt1"/>
                </a:solidFill>
                <a:latin typeface="Century Gothic"/>
                <a:ea typeface="Century Gothic"/>
                <a:cs typeface="Century Gothic"/>
                <a:sym typeface="Century Gothic"/>
              </a:defRPr>
            </a:lvl8pPr>
            <a:lvl9pPr indent="0" lvl="8" marL="0" marR="0" rtl="0" algn="r">
              <a:spcBef>
                <a:spcPts val="0"/>
              </a:spcBef>
              <a:buNone/>
              <a:defRPr b="0" i="0" sz="1050" u="none" cap="none" strike="noStrike">
                <a:solidFill>
                  <a:schemeClr val="lt1"/>
                </a:solidFill>
                <a:latin typeface="Century Gothic"/>
                <a:ea typeface="Century Gothic"/>
                <a:cs typeface="Century Gothic"/>
                <a:sym typeface="Century Gothic"/>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type="picTx">
  <p:cSld name="PICTURE_WITH_CAPTION_TEXT">
    <p:spTree>
      <p:nvGrpSpPr>
        <p:cNvPr id="64" name="Shape 64"/>
        <p:cNvGrpSpPr/>
        <p:nvPr/>
      </p:nvGrpSpPr>
      <p:grpSpPr>
        <a:xfrm>
          <a:off x="0" y="0"/>
          <a:ext cx="0" cy="0"/>
          <a:chOff x="0" y="0"/>
          <a:chExt cx="0" cy="0"/>
        </a:xfrm>
      </p:grpSpPr>
      <p:sp>
        <p:nvSpPr>
          <p:cNvPr id="65" name="Shape 65"/>
          <p:cNvSpPr txBox="1"/>
          <p:nvPr>
            <p:ph type="title"/>
          </p:nvPr>
        </p:nvSpPr>
        <p:spPr>
          <a:xfrm>
            <a:off x="685800" y="1524000"/>
            <a:ext cx="6873240" cy="1600200"/>
          </a:xfrm>
          <a:prstGeom prst="rect">
            <a:avLst/>
          </a:prstGeom>
          <a:noFill/>
          <a:ln>
            <a:noFill/>
          </a:ln>
        </p:spPr>
        <p:txBody>
          <a:bodyPr anchorCtr="0" anchor="b" bIns="45700" lIns="91425" spcFirstLastPara="1" rIns="91425" wrap="square" tIns="45700"/>
          <a:lstStyle>
            <a:lvl1pPr lvl="0" marR="0" rtl="0" algn="l">
              <a:lnSpc>
                <a:spcPct val="90000"/>
              </a:lnSpc>
              <a:spcBef>
                <a:spcPts val="0"/>
              </a:spcBef>
              <a:spcAft>
                <a:spcPts val="0"/>
              </a:spcAft>
              <a:buClr>
                <a:schemeClr val="lt1"/>
              </a:buClr>
              <a:buSzPts val="3200"/>
              <a:buFont typeface="Century Gothic"/>
              <a:buNone/>
              <a:defRPr b="0" i="0" sz="3200" u="none" cap="none" strike="noStrike">
                <a:solidFill>
                  <a:schemeClr val="lt1"/>
                </a:solidFill>
                <a:latin typeface="Century Gothic"/>
                <a:ea typeface="Century Gothic"/>
                <a:cs typeface="Century Gothic"/>
                <a:sym typeface="Century Gothic"/>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66" name="Shape 66"/>
          <p:cNvSpPr/>
          <p:nvPr>
            <p:ph idx="2" type="pic"/>
          </p:nvPr>
        </p:nvSpPr>
        <p:spPr>
          <a:xfrm>
            <a:off x="7861238" y="751241"/>
            <a:ext cx="3644962" cy="5467443"/>
          </a:xfrm>
          <a:prstGeom prst="rect">
            <a:avLst/>
          </a:prstGeom>
          <a:noFill/>
          <a:ln>
            <a:noFill/>
          </a:ln>
        </p:spPr>
        <p:txBody>
          <a:bodyPr anchorCtr="0" anchor="t" bIns="45700" lIns="91425" spcFirstLastPara="1" rIns="91425" wrap="square" tIns="45700"/>
          <a:lstStyle>
            <a:lvl1pPr lvl="0" marR="0" rtl="0" algn="l">
              <a:lnSpc>
                <a:spcPct val="90000"/>
              </a:lnSpc>
              <a:spcBef>
                <a:spcPts val="1000"/>
              </a:spcBef>
              <a:spcAft>
                <a:spcPts val="0"/>
              </a:spcAft>
              <a:buClr>
                <a:schemeClr val="lt1"/>
              </a:buClr>
              <a:buSzPts val="3200"/>
              <a:buFont typeface="Arial"/>
              <a:buNone/>
              <a:defRPr b="0" i="0" sz="3200" u="none" cap="none" strike="noStrike">
                <a:solidFill>
                  <a:schemeClr val="lt1"/>
                </a:solidFill>
                <a:latin typeface="Century Gothic"/>
                <a:ea typeface="Century Gothic"/>
                <a:cs typeface="Century Gothic"/>
                <a:sym typeface="Century Gothic"/>
              </a:defRPr>
            </a:lvl1pPr>
            <a:lvl2pPr lvl="1" marR="0" rtl="0" algn="l">
              <a:lnSpc>
                <a:spcPct val="90000"/>
              </a:lnSpc>
              <a:spcBef>
                <a:spcPts val="500"/>
              </a:spcBef>
              <a:spcAft>
                <a:spcPts val="0"/>
              </a:spcAft>
              <a:buClr>
                <a:schemeClr val="lt1"/>
              </a:buClr>
              <a:buSzPts val="2800"/>
              <a:buFont typeface="Arial"/>
              <a:buNone/>
              <a:defRPr b="0" i="0" sz="2800" u="none" cap="none" strike="noStrike">
                <a:solidFill>
                  <a:schemeClr val="lt1"/>
                </a:solidFill>
                <a:latin typeface="Century Gothic"/>
                <a:ea typeface="Century Gothic"/>
                <a:cs typeface="Century Gothic"/>
                <a:sym typeface="Century Gothic"/>
              </a:defRPr>
            </a:lvl2pPr>
            <a:lvl3pPr lvl="2" marR="0" rtl="0" algn="l">
              <a:lnSpc>
                <a:spcPct val="90000"/>
              </a:lnSpc>
              <a:spcBef>
                <a:spcPts val="500"/>
              </a:spcBef>
              <a:spcAft>
                <a:spcPts val="0"/>
              </a:spcAft>
              <a:buClr>
                <a:schemeClr val="lt1"/>
              </a:buClr>
              <a:buSzPts val="2400"/>
              <a:buFont typeface="Arial"/>
              <a:buNone/>
              <a:defRPr b="0" i="0" sz="2400" u="none" cap="none" strike="noStrike">
                <a:solidFill>
                  <a:schemeClr val="lt1"/>
                </a:solidFill>
                <a:latin typeface="Century Gothic"/>
                <a:ea typeface="Century Gothic"/>
                <a:cs typeface="Century Gothic"/>
                <a:sym typeface="Century Gothic"/>
              </a:defRPr>
            </a:lvl3pPr>
            <a:lvl4pPr lvl="3" marR="0" rtl="0" algn="l">
              <a:lnSpc>
                <a:spcPct val="90000"/>
              </a:lnSpc>
              <a:spcBef>
                <a:spcPts val="500"/>
              </a:spcBef>
              <a:spcAft>
                <a:spcPts val="0"/>
              </a:spcAft>
              <a:buClr>
                <a:schemeClr val="lt1"/>
              </a:buClr>
              <a:buSzPts val="2000"/>
              <a:buFont typeface="Arial"/>
              <a:buNone/>
              <a:defRPr b="0" i="0" sz="2000" u="none" cap="none" strike="noStrike">
                <a:solidFill>
                  <a:schemeClr val="lt1"/>
                </a:solidFill>
                <a:latin typeface="Century Gothic"/>
                <a:ea typeface="Century Gothic"/>
                <a:cs typeface="Century Gothic"/>
                <a:sym typeface="Century Gothic"/>
              </a:defRPr>
            </a:lvl4pPr>
            <a:lvl5pPr lvl="4" marR="0" rtl="0" algn="l">
              <a:lnSpc>
                <a:spcPct val="90000"/>
              </a:lnSpc>
              <a:spcBef>
                <a:spcPts val="500"/>
              </a:spcBef>
              <a:spcAft>
                <a:spcPts val="0"/>
              </a:spcAft>
              <a:buClr>
                <a:schemeClr val="lt1"/>
              </a:buClr>
              <a:buSzPts val="2000"/>
              <a:buFont typeface="Arial"/>
              <a:buNone/>
              <a:defRPr b="0" i="0" sz="2000" u="none" cap="none" strike="noStrike">
                <a:solidFill>
                  <a:schemeClr val="lt1"/>
                </a:solidFill>
                <a:latin typeface="Century Gothic"/>
                <a:ea typeface="Century Gothic"/>
                <a:cs typeface="Century Gothic"/>
                <a:sym typeface="Century Gothic"/>
              </a:defRPr>
            </a:lvl5pPr>
            <a:lvl6pPr lvl="5" marR="0" rtl="0" algn="l">
              <a:lnSpc>
                <a:spcPct val="90000"/>
              </a:lnSpc>
              <a:spcBef>
                <a:spcPts val="500"/>
              </a:spcBef>
              <a:spcAft>
                <a:spcPts val="0"/>
              </a:spcAft>
              <a:buClr>
                <a:schemeClr val="lt1"/>
              </a:buClr>
              <a:buSzPts val="2000"/>
              <a:buFont typeface="Arial"/>
              <a:buNone/>
              <a:defRPr b="0" i="0" sz="2000" u="none" cap="none" strike="noStrike">
                <a:solidFill>
                  <a:schemeClr val="lt1"/>
                </a:solidFill>
                <a:latin typeface="Century Gothic"/>
                <a:ea typeface="Century Gothic"/>
                <a:cs typeface="Century Gothic"/>
                <a:sym typeface="Century Gothic"/>
              </a:defRPr>
            </a:lvl6pPr>
            <a:lvl7pPr lvl="6" marR="0" rtl="0" algn="l">
              <a:lnSpc>
                <a:spcPct val="90000"/>
              </a:lnSpc>
              <a:spcBef>
                <a:spcPts val="500"/>
              </a:spcBef>
              <a:spcAft>
                <a:spcPts val="0"/>
              </a:spcAft>
              <a:buClr>
                <a:schemeClr val="lt1"/>
              </a:buClr>
              <a:buSzPts val="2000"/>
              <a:buFont typeface="Arial"/>
              <a:buNone/>
              <a:defRPr b="0" i="0" sz="2000" u="none" cap="none" strike="noStrike">
                <a:solidFill>
                  <a:schemeClr val="lt1"/>
                </a:solidFill>
                <a:latin typeface="Century Gothic"/>
                <a:ea typeface="Century Gothic"/>
                <a:cs typeface="Century Gothic"/>
                <a:sym typeface="Century Gothic"/>
              </a:defRPr>
            </a:lvl7pPr>
            <a:lvl8pPr lvl="7" marR="0" rtl="0" algn="l">
              <a:lnSpc>
                <a:spcPct val="90000"/>
              </a:lnSpc>
              <a:spcBef>
                <a:spcPts val="500"/>
              </a:spcBef>
              <a:spcAft>
                <a:spcPts val="0"/>
              </a:spcAft>
              <a:buClr>
                <a:schemeClr val="lt1"/>
              </a:buClr>
              <a:buSzPts val="2000"/>
              <a:buFont typeface="Arial"/>
              <a:buNone/>
              <a:defRPr b="0" i="0" sz="2000" u="none" cap="none" strike="noStrike">
                <a:solidFill>
                  <a:schemeClr val="lt1"/>
                </a:solidFill>
                <a:latin typeface="Century Gothic"/>
                <a:ea typeface="Century Gothic"/>
                <a:cs typeface="Century Gothic"/>
                <a:sym typeface="Century Gothic"/>
              </a:defRPr>
            </a:lvl8pPr>
            <a:lvl9pPr lvl="8" marR="0" rtl="0" algn="l">
              <a:lnSpc>
                <a:spcPct val="90000"/>
              </a:lnSpc>
              <a:spcBef>
                <a:spcPts val="500"/>
              </a:spcBef>
              <a:spcAft>
                <a:spcPts val="0"/>
              </a:spcAft>
              <a:buClr>
                <a:schemeClr val="lt1"/>
              </a:buClr>
              <a:buSzPts val="2000"/>
              <a:buFont typeface="Arial"/>
              <a:buNone/>
              <a:defRPr b="0" i="0" sz="2000" u="none" cap="none" strike="noStrike">
                <a:solidFill>
                  <a:schemeClr val="lt1"/>
                </a:solidFill>
                <a:latin typeface="Century Gothic"/>
                <a:ea typeface="Century Gothic"/>
                <a:cs typeface="Century Gothic"/>
                <a:sym typeface="Century Gothic"/>
              </a:defRPr>
            </a:lvl9pPr>
          </a:lstStyle>
          <a:p/>
        </p:txBody>
      </p:sp>
      <p:sp>
        <p:nvSpPr>
          <p:cNvPr id="67" name="Shape 67"/>
          <p:cNvSpPr txBox="1"/>
          <p:nvPr>
            <p:ph idx="1" type="body"/>
          </p:nvPr>
        </p:nvSpPr>
        <p:spPr>
          <a:xfrm>
            <a:off x="685800" y="3124199"/>
            <a:ext cx="6873240" cy="3094485"/>
          </a:xfrm>
          <a:prstGeom prst="rect">
            <a:avLst/>
          </a:prstGeom>
          <a:noFill/>
          <a:ln>
            <a:noFill/>
          </a:ln>
        </p:spPr>
        <p:txBody>
          <a:bodyPr anchorCtr="0" anchor="t" bIns="45700" lIns="91425" spcFirstLastPara="1" rIns="91425" wrap="square" tIns="45700"/>
          <a:lstStyle>
            <a:lvl1pPr indent="-228600" lvl="0" marL="457200" marR="0" rtl="0" algn="l">
              <a:lnSpc>
                <a:spcPct val="90000"/>
              </a:lnSpc>
              <a:spcBef>
                <a:spcPts val="1000"/>
              </a:spcBef>
              <a:spcAft>
                <a:spcPts val="0"/>
              </a:spcAft>
              <a:buClr>
                <a:schemeClr val="lt1"/>
              </a:buClr>
              <a:buSzPts val="1600"/>
              <a:buFont typeface="Arial"/>
              <a:buNone/>
              <a:defRPr b="0" i="0" sz="1600" u="none" cap="none" strike="noStrike">
                <a:solidFill>
                  <a:schemeClr val="lt1"/>
                </a:solidFill>
                <a:latin typeface="Century Gothic"/>
                <a:ea typeface="Century Gothic"/>
                <a:cs typeface="Century Gothic"/>
                <a:sym typeface="Century Gothic"/>
              </a:defRPr>
            </a:lvl1pPr>
            <a:lvl2pPr indent="-228600" lvl="1" marL="914400" marR="0" rtl="0" algn="l">
              <a:lnSpc>
                <a:spcPct val="90000"/>
              </a:lnSpc>
              <a:spcBef>
                <a:spcPts val="500"/>
              </a:spcBef>
              <a:spcAft>
                <a:spcPts val="0"/>
              </a:spcAft>
              <a:buClr>
                <a:schemeClr val="lt1"/>
              </a:buClr>
              <a:buSzPts val="1400"/>
              <a:buFont typeface="Arial"/>
              <a:buNone/>
              <a:defRPr b="0" i="0" sz="1400" u="none" cap="none" strike="noStrike">
                <a:solidFill>
                  <a:schemeClr val="lt1"/>
                </a:solidFill>
                <a:latin typeface="Century Gothic"/>
                <a:ea typeface="Century Gothic"/>
                <a:cs typeface="Century Gothic"/>
                <a:sym typeface="Century Gothic"/>
              </a:defRPr>
            </a:lvl2pPr>
            <a:lvl3pPr indent="-228600" lvl="2" marL="1371600" marR="0" rtl="0" algn="l">
              <a:lnSpc>
                <a:spcPct val="90000"/>
              </a:lnSpc>
              <a:spcBef>
                <a:spcPts val="500"/>
              </a:spcBef>
              <a:spcAft>
                <a:spcPts val="0"/>
              </a:spcAft>
              <a:buClr>
                <a:schemeClr val="lt1"/>
              </a:buClr>
              <a:buSzPts val="1200"/>
              <a:buFont typeface="Arial"/>
              <a:buNone/>
              <a:defRPr b="0" i="0" sz="1200" u="none" cap="none" strike="noStrike">
                <a:solidFill>
                  <a:schemeClr val="lt1"/>
                </a:solidFill>
                <a:latin typeface="Century Gothic"/>
                <a:ea typeface="Century Gothic"/>
                <a:cs typeface="Century Gothic"/>
                <a:sym typeface="Century Gothic"/>
              </a:defRPr>
            </a:lvl3pPr>
            <a:lvl4pPr indent="-228600" lvl="3" marL="1828800" marR="0" rtl="0" algn="l">
              <a:lnSpc>
                <a:spcPct val="90000"/>
              </a:lnSpc>
              <a:spcBef>
                <a:spcPts val="500"/>
              </a:spcBef>
              <a:spcAft>
                <a:spcPts val="0"/>
              </a:spcAft>
              <a:buClr>
                <a:schemeClr val="lt1"/>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228600" lvl="4" marL="2286000" marR="0" rtl="0" algn="l">
              <a:lnSpc>
                <a:spcPct val="90000"/>
              </a:lnSpc>
              <a:spcBef>
                <a:spcPts val="500"/>
              </a:spcBef>
              <a:spcAft>
                <a:spcPts val="0"/>
              </a:spcAft>
              <a:buClr>
                <a:schemeClr val="lt1"/>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228600" lvl="5" marL="2743200" marR="0" rtl="0" algn="l">
              <a:lnSpc>
                <a:spcPct val="90000"/>
              </a:lnSpc>
              <a:spcBef>
                <a:spcPts val="500"/>
              </a:spcBef>
              <a:spcAft>
                <a:spcPts val="0"/>
              </a:spcAft>
              <a:buClr>
                <a:schemeClr val="lt1"/>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228600" lvl="6" marL="3200400" marR="0" rtl="0" algn="l">
              <a:lnSpc>
                <a:spcPct val="90000"/>
              </a:lnSpc>
              <a:spcBef>
                <a:spcPts val="500"/>
              </a:spcBef>
              <a:spcAft>
                <a:spcPts val="0"/>
              </a:spcAft>
              <a:buClr>
                <a:schemeClr val="lt1"/>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228600" lvl="7" marL="3657600" marR="0" rtl="0" algn="l">
              <a:lnSpc>
                <a:spcPct val="90000"/>
              </a:lnSpc>
              <a:spcBef>
                <a:spcPts val="500"/>
              </a:spcBef>
              <a:spcAft>
                <a:spcPts val="0"/>
              </a:spcAft>
              <a:buClr>
                <a:schemeClr val="lt1"/>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228600" lvl="8" marL="4114800" marR="0" rtl="0" algn="l">
              <a:lnSpc>
                <a:spcPct val="90000"/>
              </a:lnSpc>
              <a:spcBef>
                <a:spcPts val="500"/>
              </a:spcBef>
              <a:spcAft>
                <a:spcPts val="0"/>
              </a:spcAft>
              <a:buClr>
                <a:schemeClr val="lt1"/>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p:txBody>
      </p:sp>
      <p:sp>
        <p:nvSpPr>
          <p:cNvPr id="68" name="Shape 68"/>
          <p:cNvSpPr txBox="1"/>
          <p:nvPr>
            <p:ph idx="10" type="dt"/>
          </p:nvPr>
        </p:nvSpPr>
        <p:spPr>
          <a:xfrm>
            <a:off x="8595360" y="6356350"/>
            <a:ext cx="2910840" cy="365125"/>
          </a:xfrm>
          <a:prstGeom prst="rect">
            <a:avLst/>
          </a:prstGeom>
          <a:noFill/>
          <a:ln>
            <a:noFill/>
          </a:ln>
        </p:spPr>
        <p:txBody>
          <a:bodyPr anchorCtr="0" anchor="ctr" bIns="45700" lIns="91425" spcFirstLastPara="1" rIns="91425" wrap="square" tIns="45700"/>
          <a:lstStyle>
            <a:lvl1pPr lvl="0" marR="0" rtl="0" algn="r">
              <a:spcBef>
                <a:spcPts val="0"/>
              </a:spcBef>
              <a:spcAft>
                <a:spcPts val="0"/>
              </a:spcAft>
              <a:buSzPts val="1400"/>
              <a:buNone/>
              <a:defRPr b="0" i="0" sz="1050" u="none" cap="none" strike="noStrike">
                <a:solidFill>
                  <a:schemeClr val="lt1"/>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69" name="Shape 69"/>
          <p:cNvSpPr txBox="1"/>
          <p:nvPr>
            <p:ph idx="11" type="ftr"/>
          </p:nvPr>
        </p:nvSpPr>
        <p:spPr>
          <a:xfrm>
            <a:off x="685800" y="6355845"/>
            <a:ext cx="7772400" cy="365125"/>
          </a:xfrm>
          <a:prstGeom prst="rect">
            <a:avLst/>
          </a:prstGeom>
          <a:noFill/>
          <a:ln>
            <a:noFill/>
          </a:ln>
        </p:spPr>
        <p:txBody>
          <a:bodyPr anchorCtr="0" anchor="ctr" bIns="45700" lIns="91425" spcFirstLastPara="1" rIns="91425" wrap="square" tIns="45700"/>
          <a:lstStyle>
            <a:lvl1pPr lvl="0" marR="0" rtl="0" algn="l">
              <a:spcBef>
                <a:spcPts val="0"/>
              </a:spcBef>
              <a:spcAft>
                <a:spcPts val="0"/>
              </a:spcAft>
              <a:buSzPts val="1400"/>
              <a:buNone/>
              <a:defRPr b="0" i="0" sz="1050" u="none" cap="none" strike="noStrike">
                <a:solidFill>
                  <a:schemeClr val="lt1"/>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70" name="Shape 70"/>
          <p:cNvSpPr txBox="1"/>
          <p:nvPr>
            <p:ph idx="12" type="sldNum"/>
          </p:nvPr>
        </p:nvSpPr>
        <p:spPr>
          <a:xfrm>
            <a:off x="8763000" y="38100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050" u="none" cap="none" strike="noStrike">
                <a:solidFill>
                  <a:schemeClr val="lt1"/>
                </a:solidFill>
                <a:latin typeface="Century Gothic"/>
                <a:ea typeface="Century Gothic"/>
                <a:cs typeface="Century Gothic"/>
                <a:sym typeface="Century Gothic"/>
              </a:defRPr>
            </a:lvl1pPr>
            <a:lvl2pPr indent="0" lvl="1" marL="0" marR="0" rtl="0" algn="r">
              <a:spcBef>
                <a:spcPts val="0"/>
              </a:spcBef>
              <a:buNone/>
              <a:defRPr b="0" i="0" sz="1050" u="none" cap="none" strike="noStrike">
                <a:solidFill>
                  <a:schemeClr val="lt1"/>
                </a:solidFill>
                <a:latin typeface="Century Gothic"/>
                <a:ea typeface="Century Gothic"/>
                <a:cs typeface="Century Gothic"/>
                <a:sym typeface="Century Gothic"/>
              </a:defRPr>
            </a:lvl2pPr>
            <a:lvl3pPr indent="0" lvl="2" marL="0" marR="0" rtl="0" algn="r">
              <a:spcBef>
                <a:spcPts val="0"/>
              </a:spcBef>
              <a:buNone/>
              <a:defRPr b="0" i="0" sz="1050" u="none" cap="none" strike="noStrike">
                <a:solidFill>
                  <a:schemeClr val="lt1"/>
                </a:solidFill>
                <a:latin typeface="Century Gothic"/>
                <a:ea typeface="Century Gothic"/>
                <a:cs typeface="Century Gothic"/>
                <a:sym typeface="Century Gothic"/>
              </a:defRPr>
            </a:lvl3pPr>
            <a:lvl4pPr indent="0" lvl="3" marL="0" marR="0" rtl="0" algn="r">
              <a:spcBef>
                <a:spcPts val="0"/>
              </a:spcBef>
              <a:buNone/>
              <a:defRPr b="0" i="0" sz="1050" u="none" cap="none" strike="noStrike">
                <a:solidFill>
                  <a:schemeClr val="lt1"/>
                </a:solidFill>
                <a:latin typeface="Century Gothic"/>
                <a:ea typeface="Century Gothic"/>
                <a:cs typeface="Century Gothic"/>
                <a:sym typeface="Century Gothic"/>
              </a:defRPr>
            </a:lvl4pPr>
            <a:lvl5pPr indent="0" lvl="4" marL="0" marR="0" rtl="0" algn="r">
              <a:spcBef>
                <a:spcPts val="0"/>
              </a:spcBef>
              <a:buNone/>
              <a:defRPr b="0" i="0" sz="1050" u="none" cap="none" strike="noStrike">
                <a:solidFill>
                  <a:schemeClr val="lt1"/>
                </a:solidFill>
                <a:latin typeface="Century Gothic"/>
                <a:ea typeface="Century Gothic"/>
                <a:cs typeface="Century Gothic"/>
                <a:sym typeface="Century Gothic"/>
              </a:defRPr>
            </a:lvl5pPr>
            <a:lvl6pPr indent="0" lvl="5" marL="0" marR="0" rtl="0" algn="r">
              <a:spcBef>
                <a:spcPts val="0"/>
              </a:spcBef>
              <a:buNone/>
              <a:defRPr b="0" i="0" sz="1050" u="none" cap="none" strike="noStrike">
                <a:solidFill>
                  <a:schemeClr val="lt1"/>
                </a:solidFill>
                <a:latin typeface="Century Gothic"/>
                <a:ea typeface="Century Gothic"/>
                <a:cs typeface="Century Gothic"/>
                <a:sym typeface="Century Gothic"/>
              </a:defRPr>
            </a:lvl6pPr>
            <a:lvl7pPr indent="0" lvl="6" marL="0" marR="0" rtl="0" algn="r">
              <a:spcBef>
                <a:spcPts val="0"/>
              </a:spcBef>
              <a:buNone/>
              <a:defRPr b="0" i="0" sz="1050" u="none" cap="none" strike="noStrike">
                <a:solidFill>
                  <a:schemeClr val="lt1"/>
                </a:solidFill>
                <a:latin typeface="Century Gothic"/>
                <a:ea typeface="Century Gothic"/>
                <a:cs typeface="Century Gothic"/>
                <a:sym typeface="Century Gothic"/>
              </a:defRPr>
            </a:lvl7pPr>
            <a:lvl8pPr indent="0" lvl="7" marL="0" marR="0" rtl="0" algn="r">
              <a:spcBef>
                <a:spcPts val="0"/>
              </a:spcBef>
              <a:buNone/>
              <a:defRPr b="0" i="0" sz="1050" u="none" cap="none" strike="noStrike">
                <a:solidFill>
                  <a:schemeClr val="lt1"/>
                </a:solidFill>
                <a:latin typeface="Century Gothic"/>
                <a:ea typeface="Century Gothic"/>
                <a:cs typeface="Century Gothic"/>
                <a:sym typeface="Century Gothic"/>
              </a:defRPr>
            </a:lvl8pPr>
            <a:lvl9pPr indent="0" lvl="8" marL="0" marR="0" rtl="0" algn="r">
              <a:spcBef>
                <a:spcPts val="0"/>
              </a:spcBef>
              <a:buNone/>
              <a:defRPr b="0" i="0" sz="1050" u="none" cap="none" strike="noStrike">
                <a:solidFill>
                  <a:schemeClr val="lt1"/>
                </a:solidFill>
                <a:latin typeface="Century Gothic"/>
                <a:ea typeface="Century Gothic"/>
                <a:cs typeface="Century Gothic"/>
                <a:sym typeface="Century Gothic"/>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19" Type="http://schemas.openxmlformats.org/officeDocument/2006/relationships/theme" Target="../theme/theme1.xml"/><Relationship Id="rId6" Type="http://schemas.openxmlformats.org/officeDocument/2006/relationships/slideLayout" Target="../slideLayouts/slideLayout5.xml"/><Relationship Id="rId18" Type="http://schemas.openxmlformats.org/officeDocument/2006/relationships/slideLayout" Target="../slideLayouts/slideLayout17.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5" name="Shape 5"/>
        <p:cNvGrpSpPr/>
        <p:nvPr/>
      </p:nvGrpSpPr>
      <p:grpSpPr>
        <a:xfrm>
          <a:off x="0" y="0"/>
          <a:ext cx="0" cy="0"/>
          <a:chOff x="0" y="0"/>
          <a:chExt cx="0" cy="0"/>
        </a:xfrm>
      </p:grpSpPr>
      <p:pic>
        <p:nvPicPr>
          <p:cNvPr descr="C0-HD-TOP.png" id="6" name="Shape 6"/>
          <p:cNvPicPr preferRelativeResize="0"/>
          <p:nvPr/>
        </p:nvPicPr>
        <p:blipFill rotWithShape="1">
          <a:blip r:embed="rId1">
            <a:alphaModFix/>
          </a:blip>
          <a:srcRect b="0" l="0" r="0" t="0"/>
          <a:stretch/>
        </p:blipFill>
        <p:spPr>
          <a:xfrm>
            <a:off x="0" y="0"/>
            <a:ext cx="12192000" cy="1441450"/>
          </a:xfrm>
          <a:prstGeom prst="rect">
            <a:avLst/>
          </a:prstGeom>
          <a:noFill/>
          <a:ln>
            <a:noFill/>
          </a:ln>
        </p:spPr>
      </p:pic>
      <p:sp>
        <p:nvSpPr>
          <p:cNvPr id="7" name="Shape 7"/>
          <p:cNvSpPr txBox="1"/>
          <p:nvPr>
            <p:ph type="title"/>
          </p:nvPr>
        </p:nvSpPr>
        <p:spPr>
          <a:xfrm>
            <a:off x="2895600" y="764373"/>
            <a:ext cx="8610600" cy="1293028"/>
          </a:xfrm>
          <a:prstGeom prst="rect">
            <a:avLst/>
          </a:prstGeom>
          <a:noFill/>
          <a:ln>
            <a:noFill/>
          </a:ln>
        </p:spPr>
        <p:txBody>
          <a:bodyPr anchorCtr="0" anchor="ctr" bIns="45700" lIns="91425" spcFirstLastPara="1" rIns="91425" wrap="square" tIns="45700"/>
          <a:lstStyle>
            <a:lvl1pPr lvl="0" marR="0" rtl="0" algn="r">
              <a:lnSpc>
                <a:spcPct val="90000"/>
              </a:lnSpc>
              <a:spcBef>
                <a:spcPts val="0"/>
              </a:spcBef>
              <a:spcAft>
                <a:spcPts val="0"/>
              </a:spcAft>
              <a:buClr>
                <a:schemeClr val="lt1"/>
              </a:buClr>
              <a:buSzPts val="4000"/>
              <a:buFont typeface="Century Gothic"/>
              <a:buNone/>
              <a:defRPr b="0" i="0" sz="4000" u="none" cap="none" strike="noStrike">
                <a:solidFill>
                  <a:schemeClr val="lt1"/>
                </a:solidFill>
                <a:latin typeface="Century Gothic"/>
                <a:ea typeface="Century Gothic"/>
                <a:cs typeface="Century Gothic"/>
                <a:sym typeface="Century Gothic"/>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8" name="Shape 8"/>
          <p:cNvSpPr txBox="1"/>
          <p:nvPr>
            <p:ph idx="1" type="body"/>
          </p:nvPr>
        </p:nvSpPr>
        <p:spPr>
          <a:xfrm>
            <a:off x="685800" y="2194560"/>
            <a:ext cx="10820400" cy="4024125"/>
          </a:xfrm>
          <a:prstGeom prst="rect">
            <a:avLst/>
          </a:prstGeom>
          <a:noFill/>
          <a:ln>
            <a:noFill/>
          </a:ln>
        </p:spPr>
        <p:txBody>
          <a:bodyPr anchorCtr="0" anchor="t" bIns="45700" lIns="91425" spcFirstLastPara="1" rIns="91425" wrap="square" tIns="45700"/>
          <a:lstStyle>
            <a:lvl1pPr indent="-368300" lvl="0" marL="457200" marR="0" rtl="0" algn="l">
              <a:lnSpc>
                <a:spcPct val="90000"/>
              </a:lnSpc>
              <a:spcBef>
                <a:spcPts val="1000"/>
              </a:spcBef>
              <a:spcAft>
                <a:spcPts val="0"/>
              </a:spcAft>
              <a:buClr>
                <a:schemeClr val="lt1"/>
              </a:buClr>
              <a:buSzPts val="2200"/>
              <a:buFont typeface="Arial"/>
              <a:buChar char="•"/>
              <a:defRPr b="0" i="0" sz="2200" u="none" cap="none" strike="noStrike">
                <a:solidFill>
                  <a:schemeClr val="lt1"/>
                </a:solidFill>
                <a:latin typeface="Century Gothic"/>
                <a:ea typeface="Century Gothic"/>
                <a:cs typeface="Century Gothic"/>
                <a:sym typeface="Century Gothic"/>
              </a:defRPr>
            </a:lvl1pPr>
            <a:lvl2pPr indent="-355600" lvl="1" marL="914400" marR="0" rtl="0" algn="l">
              <a:lnSpc>
                <a:spcPct val="90000"/>
              </a:lnSpc>
              <a:spcBef>
                <a:spcPts val="500"/>
              </a:spcBef>
              <a:spcAft>
                <a:spcPts val="0"/>
              </a:spcAft>
              <a:buClr>
                <a:schemeClr val="lt1"/>
              </a:buClr>
              <a:buSzPts val="2000"/>
              <a:buFont typeface="Arial"/>
              <a:buChar char="•"/>
              <a:defRPr b="0" i="0" sz="2000" u="none" cap="none" strike="noStrike">
                <a:solidFill>
                  <a:schemeClr val="lt1"/>
                </a:solidFill>
                <a:latin typeface="Century Gothic"/>
                <a:ea typeface="Century Gothic"/>
                <a:cs typeface="Century Gothic"/>
                <a:sym typeface="Century Gothic"/>
              </a:defRPr>
            </a:lvl2pPr>
            <a:lvl3pPr indent="-342900" lvl="2" marL="1371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entury Gothic"/>
                <a:ea typeface="Century Gothic"/>
                <a:cs typeface="Century Gothic"/>
                <a:sym typeface="Century Gothic"/>
              </a:defRPr>
            </a:lvl3pPr>
            <a:lvl4pPr indent="-330200" lvl="3" marL="1828800" marR="0" rtl="0" algn="l">
              <a:lnSpc>
                <a:spcPct val="90000"/>
              </a:lnSpc>
              <a:spcBef>
                <a:spcPts val="500"/>
              </a:spcBef>
              <a:spcAft>
                <a:spcPts val="0"/>
              </a:spcAft>
              <a:buClr>
                <a:schemeClr val="lt1"/>
              </a:buClr>
              <a:buSzPts val="1600"/>
              <a:buFont typeface="Arial"/>
              <a:buChar char="•"/>
              <a:defRPr b="0" i="0" sz="1600" u="none" cap="none" strike="noStrike">
                <a:solidFill>
                  <a:schemeClr val="lt1"/>
                </a:solidFill>
                <a:latin typeface="Century Gothic"/>
                <a:ea typeface="Century Gothic"/>
                <a:cs typeface="Century Gothic"/>
                <a:sym typeface="Century Gothic"/>
              </a:defRPr>
            </a:lvl4pPr>
            <a:lvl5pPr indent="-330200" lvl="4" marL="2286000" marR="0" rtl="0" algn="l">
              <a:lnSpc>
                <a:spcPct val="90000"/>
              </a:lnSpc>
              <a:spcBef>
                <a:spcPts val="500"/>
              </a:spcBef>
              <a:spcAft>
                <a:spcPts val="0"/>
              </a:spcAft>
              <a:buClr>
                <a:schemeClr val="lt1"/>
              </a:buClr>
              <a:buSzPts val="1600"/>
              <a:buFont typeface="Arial"/>
              <a:buChar char="•"/>
              <a:defRPr b="0" i="0" sz="1600" u="none" cap="none" strike="noStrike">
                <a:solidFill>
                  <a:schemeClr val="lt1"/>
                </a:solidFill>
                <a:latin typeface="Century Gothic"/>
                <a:ea typeface="Century Gothic"/>
                <a:cs typeface="Century Gothic"/>
                <a:sym typeface="Century Gothic"/>
              </a:defRPr>
            </a:lvl5pPr>
            <a:lvl6pPr indent="-330200" lvl="5" marL="2743200" marR="0" rtl="0" algn="l">
              <a:lnSpc>
                <a:spcPct val="90000"/>
              </a:lnSpc>
              <a:spcBef>
                <a:spcPts val="500"/>
              </a:spcBef>
              <a:spcAft>
                <a:spcPts val="0"/>
              </a:spcAft>
              <a:buClr>
                <a:schemeClr val="lt1"/>
              </a:buClr>
              <a:buSzPts val="1600"/>
              <a:buFont typeface="Arial"/>
              <a:buChar char="•"/>
              <a:defRPr b="0" i="0" sz="1600" u="none" cap="none" strike="noStrike">
                <a:solidFill>
                  <a:schemeClr val="lt1"/>
                </a:solidFill>
                <a:latin typeface="Century Gothic"/>
                <a:ea typeface="Century Gothic"/>
                <a:cs typeface="Century Gothic"/>
                <a:sym typeface="Century Gothic"/>
              </a:defRPr>
            </a:lvl6pPr>
            <a:lvl7pPr indent="-330200" lvl="6" marL="3200400" marR="0" rtl="0" algn="l">
              <a:lnSpc>
                <a:spcPct val="90000"/>
              </a:lnSpc>
              <a:spcBef>
                <a:spcPts val="500"/>
              </a:spcBef>
              <a:spcAft>
                <a:spcPts val="0"/>
              </a:spcAft>
              <a:buClr>
                <a:schemeClr val="lt1"/>
              </a:buClr>
              <a:buSzPts val="1600"/>
              <a:buFont typeface="Arial"/>
              <a:buChar char="•"/>
              <a:defRPr b="0" i="0" sz="1600" u="none" cap="none" strike="noStrike">
                <a:solidFill>
                  <a:schemeClr val="lt1"/>
                </a:solidFill>
                <a:latin typeface="Century Gothic"/>
                <a:ea typeface="Century Gothic"/>
                <a:cs typeface="Century Gothic"/>
                <a:sym typeface="Century Gothic"/>
              </a:defRPr>
            </a:lvl7pPr>
            <a:lvl8pPr indent="-330200" lvl="7" marL="3657600" marR="0" rtl="0" algn="l">
              <a:lnSpc>
                <a:spcPct val="90000"/>
              </a:lnSpc>
              <a:spcBef>
                <a:spcPts val="500"/>
              </a:spcBef>
              <a:spcAft>
                <a:spcPts val="0"/>
              </a:spcAft>
              <a:buClr>
                <a:schemeClr val="lt1"/>
              </a:buClr>
              <a:buSzPts val="1600"/>
              <a:buFont typeface="Arial"/>
              <a:buChar char="•"/>
              <a:defRPr b="0" i="0" sz="1600" u="none" cap="none" strike="noStrike">
                <a:solidFill>
                  <a:schemeClr val="lt1"/>
                </a:solidFill>
                <a:latin typeface="Century Gothic"/>
                <a:ea typeface="Century Gothic"/>
                <a:cs typeface="Century Gothic"/>
                <a:sym typeface="Century Gothic"/>
              </a:defRPr>
            </a:lvl8pPr>
            <a:lvl9pPr indent="-330200" lvl="8" marL="4114800" marR="0" rtl="0" algn="l">
              <a:lnSpc>
                <a:spcPct val="90000"/>
              </a:lnSpc>
              <a:spcBef>
                <a:spcPts val="500"/>
              </a:spcBef>
              <a:spcAft>
                <a:spcPts val="0"/>
              </a:spcAft>
              <a:buClr>
                <a:schemeClr val="lt1"/>
              </a:buClr>
              <a:buSzPts val="1600"/>
              <a:buFont typeface="Arial"/>
              <a:buChar char="•"/>
              <a:defRPr b="0" i="0" sz="1600" u="none" cap="none" strike="noStrike">
                <a:solidFill>
                  <a:schemeClr val="lt1"/>
                </a:solidFill>
                <a:latin typeface="Century Gothic"/>
                <a:ea typeface="Century Gothic"/>
                <a:cs typeface="Century Gothic"/>
                <a:sym typeface="Century Gothic"/>
              </a:defRPr>
            </a:lvl9pPr>
          </a:lstStyle>
          <a:p/>
        </p:txBody>
      </p:sp>
      <p:sp>
        <p:nvSpPr>
          <p:cNvPr id="9" name="Shape 9"/>
          <p:cNvSpPr txBox="1"/>
          <p:nvPr>
            <p:ph idx="10" type="dt"/>
          </p:nvPr>
        </p:nvSpPr>
        <p:spPr>
          <a:xfrm>
            <a:off x="8595360" y="6356350"/>
            <a:ext cx="2910840" cy="365125"/>
          </a:xfrm>
          <a:prstGeom prst="rect">
            <a:avLst/>
          </a:prstGeom>
          <a:noFill/>
          <a:ln>
            <a:noFill/>
          </a:ln>
        </p:spPr>
        <p:txBody>
          <a:bodyPr anchorCtr="0" anchor="ctr" bIns="45700" lIns="91425" spcFirstLastPara="1" rIns="91425" wrap="square" tIns="45700"/>
          <a:lstStyle>
            <a:lvl1pPr lvl="0" marR="0" rtl="0" algn="r">
              <a:spcBef>
                <a:spcPts val="0"/>
              </a:spcBef>
              <a:spcAft>
                <a:spcPts val="0"/>
              </a:spcAft>
              <a:buSzPts val="1400"/>
              <a:buNone/>
              <a:defRPr b="0" i="0" sz="1050" u="none" cap="none" strike="noStrike">
                <a:solidFill>
                  <a:schemeClr val="lt1"/>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10" name="Shape 10"/>
          <p:cNvSpPr txBox="1"/>
          <p:nvPr>
            <p:ph idx="11" type="ftr"/>
          </p:nvPr>
        </p:nvSpPr>
        <p:spPr>
          <a:xfrm>
            <a:off x="685800" y="6355845"/>
            <a:ext cx="7772400" cy="365125"/>
          </a:xfrm>
          <a:prstGeom prst="rect">
            <a:avLst/>
          </a:prstGeom>
          <a:noFill/>
          <a:ln>
            <a:noFill/>
          </a:ln>
        </p:spPr>
        <p:txBody>
          <a:bodyPr anchorCtr="0" anchor="ctr" bIns="45700" lIns="91425" spcFirstLastPara="1" rIns="91425" wrap="square" tIns="45700"/>
          <a:lstStyle>
            <a:lvl1pPr lvl="0" marR="0" rtl="0" algn="l">
              <a:spcBef>
                <a:spcPts val="0"/>
              </a:spcBef>
              <a:spcAft>
                <a:spcPts val="0"/>
              </a:spcAft>
              <a:buSzPts val="1400"/>
              <a:buNone/>
              <a:defRPr b="0" i="0" sz="1050" u="none" cap="none" strike="noStrike">
                <a:solidFill>
                  <a:schemeClr val="lt1"/>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11" name="Shape 11"/>
          <p:cNvSpPr txBox="1"/>
          <p:nvPr>
            <p:ph idx="12" type="sldNum"/>
          </p:nvPr>
        </p:nvSpPr>
        <p:spPr>
          <a:xfrm>
            <a:off x="8763000" y="38100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050" u="none" cap="none" strike="noStrike">
                <a:solidFill>
                  <a:schemeClr val="lt1"/>
                </a:solidFill>
                <a:latin typeface="Century Gothic"/>
                <a:ea typeface="Century Gothic"/>
                <a:cs typeface="Century Gothic"/>
                <a:sym typeface="Century Gothic"/>
              </a:defRPr>
            </a:lvl1pPr>
            <a:lvl2pPr indent="0" lvl="1" marL="0" marR="0" rtl="0" algn="r">
              <a:spcBef>
                <a:spcPts val="0"/>
              </a:spcBef>
              <a:buNone/>
              <a:defRPr b="0" i="0" sz="1050" u="none" cap="none" strike="noStrike">
                <a:solidFill>
                  <a:schemeClr val="lt1"/>
                </a:solidFill>
                <a:latin typeface="Century Gothic"/>
                <a:ea typeface="Century Gothic"/>
                <a:cs typeface="Century Gothic"/>
                <a:sym typeface="Century Gothic"/>
              </a:defRPr>
            </a:lvl2pPr>
            <a:lvl3pPr indent="0" lvl="2" marL="0" marR="0" rtl="0" algn="r">
              <a:spcBef>
                <a:spcPts val="0"/>
              </a:spcBef>
              <a:buNone/>
              <a:defRPr b="0" i="0" sz="1050" u="none" cap="none" strike="noStrike">
                <a:solidFill>
                  <a:schemeClr val="lt1"/>
                </a:solidFill>
                <a:latin typeface="Century Gothic"/>
                <a:ea typeface="Century Gothic"/>
                <a:cs typeface="Century Gothic"/>
                <a:sym typeface="Century Gothic"/>
              </a:defRPr>
            </a:lvl3pPr>
            <a:lvl4pPr indent="0" lvl="3" marL="0" marR="0" rtl="0" algn="r">
              <a:spcBef>
                <a:spcPts val="0"/>
              </a:spcBef>
              <a:buNone/>
              <a:defRPr b="0" i="0" sz="1050" u="none" cap="none" strike="noStrike">
                <a:solidFill>
                  <a:schemeClr val="lt1"/>
                </a:solidFill>
                <a:latin typeface="Century Gothic"/>
                <a:ea typeface="Century Gothic"/>
                <a:cs typeface="Century Gothic"/>
                <a:sym typeface="Century Gothic"/>
              </a:defRPr>
            </a:lvl4pPr>
            <a:lvl5pPr indent="0" lvl="4" marL="0" marR="0" rtl="0" algn="r">
              <a:spcBef>
                <a:spcPts val="0"/>
              </a:spcBef>
              <a:buNone/>
              <a:defRPr b="0" i="0" sz="1050" u="none" cap="none" strike="noStrike">
                <a:solidFill>
                  <a:schemeClr val="lt1"/>
                </a:solidFill>
                <a:latin typeface="Century Gothic"/>
                <a:ea typeface="Century Gothic"/>
                <a:cs typeface="Century Gothic"/>
                <a:sym typeface="Century Gothic"/>
              </a:defRPr>
            </a:lvl5pPr>
            <a:lvl6pPr indent="0" lvl="5" marL="0" marR="0" rtl="0" algn="r">
              <a:spcBef>
                <a:spcPts val="0"/>
              </a:spcBef>
              <a:buNone/>
              <a:defRPr b="0" i="0" sz="1050" u="none" cap="none" strike="noStrike">
                <a:solidFill>
                  <a:schemeClr val="lt1"/>
                </a:solidFill>
                <a:latin typeface="Century Gothic"/>
                <a:ea typeface="Century Gothic"/>
                <a:cs typeface="Century Gothic"/>
                <a:sym typeface="Century Gothic"/>
              </a:defRPr>
            </a:lvl6pPr>
            <a:lvl7pPr indent="0" lvl="6" marL="0" marR="0" rtl="0" algn="r">
              <a:spcBef>
                <a:spcPts val="0"/>
              </a:spcBef>
              <a:buNone/>
              <a:defRPr b="0" i="0" sz="1050" u="none" cap="none" strike="noStrike">
                <a:solidFill>
                  <a:schemeClr val="lt1"/>
                </a:solidFill>
                <a:latin typeface="Century Gothic"/>
                <a:ea typeface="Century Gothic"/>
                <a:cs typeface="Century Gothic"/>
                <a:sym typeface="Century Gothic"/>
              </a:defRPr>
            </a:lvl7pPr>
            <a:lvl8pPr indent="0" lvl="7" marL="0" marR="0" rtl="0" algn="r">
              <a:spcBef>
                <a:spcPts val="0"/>
              </a:spcBef>
              <a:buNone/>
              <a:defRPr b="0" i="0" sz="1050" u="none" cap="none" strike="noStrike">
                <a:solidFill>
                  <a:schemeClr val="lt1"/>
                </a:solidFill>
                <a:latin typeface="Century Gothic"/>
                <a:ea typeface="Century Gothic"/>
                <a:cs typeface="Century Gothic"/>
                <a:sym typeface="Century Gothic"/>
              </a:defRPr>
            </a:lvl8pPr>
            <a:lvl9pPr indent="0" lvl="8" marL="0" marR="0" rtl="0" algn="r">
              <a:spcBef>
                <a:spcPts val="0"/>
              </a:spcBef>
              <a:buNone/>
              <a:defRPr b="0" i="0" sz="1050" u="none" cap="none" strike="noStrike">
                <a:solidFill>
                  <a:schemeClr val="lt1"/>
                </a:solidFill>
                <a:latin typeface="Century Gothic"/>
                <a:ea typeface="Century Gothic"/>
                <a:cs typeface="Century Gothic"/>
                <a:sym typeface="Century Gothic"/>
              </a:defRPr>
            </a:lvl9pPr>
          </a:lstStyle>
          <a:p>
            <a:pPr indent="0" lvl="0" marL="0">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33.jpg"/><Relationship Id="rId4" Type="http://schemas.openxmlformats.org/officeDocument/2006/relationships/image" Target="../media/image36.jpg"/><Relationship Id="rId5" Type="http://schemas.openxmlformats.org/officeDocument/2006/relationships/image" Target="../media/image35.jpg"/><Relationship Id="rId6" Type="http://schemas.openxmlformats.org/officeDocument/2006/relationships/image" Target="../media/image29.jpg"/><Relationship Id="rId7" Type="http://schemas.openxmlformats.org/officeDocument/2006/relationships/image" Target="../media/image37.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38.jpg"/><Relationship Id="rId4" Type="http://schemas.openxmlformats.org/officeDocument/2006/relationships/image" Target="../media/image31.jpg"/><Relationship Id="rId5" Type="http://schemas.openxmlformats.org/officeDocument/2006/relationships/image" Target="../media/image39.jpg"/><Relationship Id="rId6" Type="http://schemas.openxmlformats.org/officeDocument/2006/relationships/image" Target="../media/image32.jpg"/><Relationship Id="rId7" Type="http://schemas.openxmlformats.org/officeDocument/2006/relationships/image" Target="../media/image34.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7.png"/><Relationship Id="rId4" Type="http://schemas.openxmlformats.org/officeDocument/2006/relationships/image" Target="../media/image5.png"/><Relationship Id="rId5" Type="http://schemas.openxmlformats.org/officeDocument/2006/relationships/image" Target="../media/image10.png"/><Relationship Id="rId6"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hyperlink" Target="https://developers.facebook.com/docs/swift/login" TargetMode="External"/><Relationship Id="rId4" Type="http://schemas.openxmlformats.org/officeDocument/2006/relationships/hyperlink" Target="https://firebase.google.com/docs/auth/ios/facebook-login" TargetMode="External"/><Relationship Id="rId5"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6.png"/><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hyperlink" Target="https://firebase.google.com/docs/auth/ios/start" TargetMode="External"/><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hyperlink" Target="https://firebase.google.com/docs/database/rtdb-vs-firestore" TargetMode="External"/><Relationship Id="rId4" Type="http://schemas.openxmlformats.org/officeDocument/2006/relationships/hyperlink" Target="https://firebase.google.com/docs/firestore/quickstart" TargetMode="External"/><Relationship Id="rId5" Type="http://schemas.openxmlformats.org/officeDocument/2006/relationships/image" Target="../media/image1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3.png"/><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7.png"/><Relationship Id="rId4" Type="http://schemas.openxmlformats.org/officeDocument/2006/relationships/image" Target="../media/image30.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hyperlink" Target="https://firebase.google.com/docs/firestore/data-model" TargetMode="External"/><Relationship Id="rId4" Type="http://schemas.openxmlformats.org/officeDocument/2006/relationships/image" Target="../media/image18.png"/><Relationship Id="rId5" Type="http://schemas.openxmlformats.org/officeDocument/2006/relationships/image" Target="../media/image1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hyperlink" Target="https://developer.apple.com/documentation/corelocation/cllocationmanager" TargetMode="External"/><Relationship Id="rId4" Type="http://schemas.openxmlformats.org/officeDocument/2006/relationships/image" Target="../media/image20.png"/><Relationship Id="rId5" Type="http://schemas.openxmlformats.org/officeDocument/2006/relationships/image" Target="../media/image21.png"/><Relationship Id="rId6" Type="http://schemas.openxmlformats.org/officeDocument/2006/relationships/image" Target="../media/image2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hyperlink" Target="https://stackoverflow.com/questions/25296691/get-users-current-location-coordinates" TargetMode="External"/><Relationship Id="rId4" Type="http://schemas.openxmlformats.org/officeDocument/2006/relationships/image" Target="../media/image30.jpg"/><Relationship Id="rId5" Type="http://schemas.openxmlformats.org/officeDocument/2006/relationships/image" Target="../media/image23.jpg"/><Relationship Id="rId6" Type="http://schemas.openxmlformats.org/officeDocument/2006/relationships/image" Target="../media/image2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4.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24.jpg"/><Relationship Id="rId4" Type="http://schemas.openxmlformats.org/officeDocument/2006/relationships/image" Target="../media/image30.jpg"/><Relationship Id="rId5" Type="http://schemas.openxmlformats.org/officeDocument/2006/relationships/image" Target="../media/image23.jpg"/><Relationship Id="rId6"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4.jpg"/><Relationship Id="rId4" Type="http://schemas.openxmlformats.org/officeDocument/2006/relationships/image" Target="../media/image28.jpg"/><Relationship Id="rId5" Type="http://schemas.openxmlformats.org/officeDocument/2006/relationships/image" Target="../media/image26.jpg"/><Relationship Id="rId6" Type="http://schemas.openxmlformats.org/officeDocument/2006/relationships/image" Target="../media/image25.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3" name="Shape 143"/>
        <p:cNvGrpSpPr/>
        <p:nvPr/>
      </p:nvGrpSpPr>
      <p:grpSpPr>
        <a:xfrm>
          <a:off x="0" y="0"/>
          <a:ext cx="0" cy="0"/>
          <a:chOff x="0" y="0"/>
          <a:chExt cx="0" cy="0"/>
        </a:xfrm>
      </p:grpSpPr>
      <p:sp>
        <p:nvSpPr>
          <p:cNvPr id="144" name="Shape 144"/>
          <p:cNvSpPr txBox="1"/>
          <p:nvPr>
            <p:ph type="title"/>
          </p:nvPr>
        </p:nvSpPr>
        <p:spPr>
          <a:xfrm>
            <a:off x="1293075" y="2372373"/>
            <a:ext cx="8610600" cy="1293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sz="6000">
                <a:solidFill>
                  <a:srgbClr val="F3DE39"/>
                </a:solidFill>
              </a:rPr>
              <a:t>Group 52: </a:t>
            </a:r>
            <a:r>
              <a:rPr lang="en-US" sz="6000">
                <a:solidFill>
                  <a:srgbClr val="F3DE39"/>
                </a:solidFill>
              </a:rPr>
              <a:t>INSIST</a:t>
            </a:r>
            <a:endParaRPr sz="6000">
              <a:solidFill>
                <a:srgbClr val="F3DE39"/>
              </a:solidFill>
            </a:endParaRPr>
          </a:p>
          <a:p>
            <a:pPr indent="0" lvl="0" marL="0" algn="ctr">
              <a:spcBef>
                <a:spcPts val="0"/>
              </a:spcBef>
              <a:spcAft>
                <a:spcPts val="0"/>
              </a:spcAft>
              <a:buNone/>
            </a:pPr>
            <a:r>
              <a:rPr lang="en-US" sz="1200">
                <a:solidFill>
                  <a:srgbClr val="F3DE39"/>
                </a:solidFill>
              </a:rPr>
              <a:t>GitHub repository URL: https://github.com/uts-ios-dev/project3-group-52</a:t>
            </a:r>
            <a:endParaRPr sz="1200">
              <a:solidFill>
                <a:srgbClr val="F3DE39"/>
              </a:solidFill>
            </a:endParaRPr>
          </a:p>
        </p:txBody>
      </p:sp>
      <p:sp>
        <p:nvSpPr>
          <p:cNvPr id="145" name="Shape 145"/>
          <p:cNvSpPr txBox="1"/>
          <p:nvPr>
            <p:ph idx="1" type="body"/>
          </p:nvPr>
        </p:nvSpPr>
        <p:spPr>
          <a:xfrm>
            <a:off x="7759475" y="3919875"/>
            <a:ext cx="3436200" cy="1768800"/>
          </a:xfrm>
          <a:prstGeom prst="rect">
            <a:avLst/>
          </a:prstGeom>
        </p:spPr>
        <p:txBody>
          <a:bodyPr anchorCtr="0" anchor="t" bIns="45700" lIns="91425" spcFirstLastPara="1" rIns="91425" wrap="square" tIns="45700">
            <a:noAutofit/>
          </a:bodyPr>
          <a:lstStyle/>
          <a:p>
            <a:pPr indent="0" lvl="0" marL="0">
              <a:spcBef>
                <a:spcPts val="1000"/>
              </a:spcBef>
              <a:spcAft>
                <a:spcPts val="0"/>
              </a:spcAft>
              <a:buNone/>
            </a:pPr>
            <a:r>
              <a:rPr lang="en-US" sz="1800">
                <a:solidFill>
                  <a:srgbClr val="F3DE39"/>
                </a:solidFill>
              </a:rPr>
              <a:t>Shiwei Lin 12433126 </a:t>
            </a:r>
            <a:endParaRPr sz="1800">
              <a:solidFill>
                <a:srgbClr val="F3DE39"/>
              </a:solidFill>
            </a:endParaRPr>
          </a:p>
          <a:p>
            <a:pPr indent="0" lvl="0" marL="0">
              <a:spcBef>
                <a:spcPts val="1000"/>
              </a:spcBef>
              <a:spcAft>
                <a:spcPts val="0"/>
              </a:spcAft>
              <a:buNone/>
            </a:pPr>
            <a:r>
              <a:rPr lang="en-US" sz="1800">
                <a:solidFill>
                  <a:srgbClr val="F3DE39"/>
                </a:solidFill>
              </a:rPr>
              <a:t>Jinmiao Cheng 12102909</a:t>
            </a:r>
            <a:endParaRPr sz="1800">
              <a:solidFill>
                <a:srgbClr val="F3DE39"/>
              </a:solidFill>
            </a:endParaRPr>
          </a:p>
          <a:p>
            <a:pPr indent="0" lvl="0" marL="0">
              <a:spcBef>
                <a:spcPts val="1000"/>
              </a:spcBef>
              <a:spcAft>
                <a:spcPts val="0"/>
              </a:spcAft>
              <a:buNone/>
            </a:pPr>
            <a:r>
              <a:rPr lang="en-US" sz="1800">
                <a:solidFill>
                  <a:srgbClr val="F3DE39"/>
                </a:solidFill>
              </a:rPr>
              <a:t>Renwei Liu 12156218</a:t>
            </a:r>
            <a:endParaRPr sz="1800">
              <a:solidFill>
                <a:srgbClr val="F3DE39"/>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7" name="Shape 217"/>
        <p:cNvGrpSpPr/>
        <p:nvPr/>
      </p:nvGrpSpPr>
      <p:grpSpPr>
        <a:xfrm>
          <a:off x="0" y="0"/>
          <a:ext cx="0" cy="0"/>
          <a:chOff x="0" y="0"/>
          <a:chExt cx="0" cy="0"/>
        </a:xfrm>
      </p:grpSpPr>
      <p:pic>
        <p:nvPicPr>
          <p:cNvPr id="218" name="Shape 218"/>
          <p:cNvPicPr preferRelativeResize="0"/>
          <p:nvPr/>
        </p:nvPicPr>
        <p:blipFill>
          <a:blip r:embed="rId3">
            <a:alphaModFix/>
          </a:blip>
          <a:stretch>
            <a:fillRect/>
          </a:stretch>
        </p:blipFill>
        <p:spPr>
          <a:xfrm>
            <a:off x="257453" y="1756938"/>
            <a:ext cx="2060200" cy="4461824"/>
          </a:xfrm>
          <a:prstGeom prst="rect">
            <a:avLst/>
          </a:prstGeom>
          <a:noFill/>
          <a:ln>
            <a:noFill/>
          </a:ln>
        </p:spPr>
      </p:pic>
      <p:pic>
        <p:nvPicPr>
          <p:cNvPr id="219" name="Shape 219"/>
          <p:cNvPicPr preferRelativeResize="0"/>
          <p:nvPr/>
        </p:nvPicPr>
        <p:blipFill>
          <a:blip r:embed="rId4">
            <a:alphaModFix/>
          </a:blip>
          <a:stretch>
            <a:fillRect/>
          </a:stretch>
        </p:blipFill>
        <p:spPr>
          <a:xfrm>
            <a:off x="2524228" y="1756925"/>
            <a:ext cx="2060200" cy="4461835"/>
          </a:xfrm>
          <a:prstGeom prst="rect">
            <a:avLst/>
          </a:prstGeom>
          <a:noFill/>
          <a:ln>
            <a:noFill/>
          </a:ln>
        </p:spPr>
      </p:pic>
      <p:pic>
        <p:nvPicPr>
          <p:cNvPr id="220" name="Shape 220"/>
          <p:cNvPicPr preferRelativeResize="0"/>
          <p:nvPr/>
        </p:nvPicPr>
        <p:blipFill>
          <a:blip r:embed="rId5">
            <a:alphaModFix/>
          </a:blip>
          <a:stretch>
            <a:fillRect/>
          </a:stretch>
        </p:blipFill>
        <p:spPr>
          <a:xfrm>
            <a:off x="7292575" y="1812050"/>
            <a:ext cx="2060200" cy="4461824"/>
          </a:xfrm>
          <a:prstGeom prst="rect">
            <a:avLst/>
          </a:prstGeom>
          <a:noFill/>
          <a:ln>
            <a:noFill/>
          </a:ln>
        </p:spPr>
      </p:pic>
      <p:pic>
        <p:nvPicPr>
          <p:cNvPr id="221" name="Shape 221"/>
          <p:cNvPicPr preferRelativeResize="0"/>
          <p:nvPr/>
        </p:nvPicPr>
        <p:blipFill>
          <a:blip r:embed="rId6">
            <a:alphaModFix/>
          </a:blip>
          <a:stretch>
            <a:fillRect/>
          </a:stretch>
        </p:blipFill>
        <p:spPr>
          <a:xfrm>
            <a:off x="4846175" y="1756925"/>
            <a:ext cx="2060200" cy="4461824"/>
          </a:xfrm>
          <a:prstGeom prst="rect">
            <a:avLst/>
          </a:prstGeom>
          <a:noFill/>
          <a:ln>
            <a:noFill/>
          </a:ln>
        </p:spPr>
      </p:pic>
      <p:pic>
        <p:nvPicPr>
          <p:cNvPr id="222" name="Shape 222"/>
          <p:cNvPicPr preferRelativeResize="0"/>
          <p:nvPr/>
        </p:nvPicPr>
        <p:blipFill>
          <a:blip r:embed="rId7">
            <a:alphaModFix/>
          </a:blip>
          <a:stretch>
            <a:fillRect/>
          </a:stretch>
        </p:blipFill>
        <p:spPr>
          <a:xfrm>
            <a:off x="9802500" y="1812073"/>
            <a:ext cx="2060200" cy="44618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6" name="Shape 226"/>
        <p:cNvGrpSpPr/>
        <p:nvPr/>
      </p:nvGrpSpPr>
      <p:grpSpPr>
        <a:xfrm>
          <a:off x="0" y="0"/>
          <a:ext cx="0" cy="0"/>
          <a:chOff x="0" y="0"/>
          <a:chExt cx="0" cy="0"/>
        </a:xfrm>
      </p:grpSpPr>
      <p:sp>
        <p:nvSpPr>
          <p:cNvPr id="227" name="Shape 227"/>
          <p:cNvSpPr txBox="1"/>
          <p:nvPr>
            <p:ph type="title"/>
          </p:nvPr>
        </p:nvSpPr>
        <p:spPr>
          <a:xfrm>
            <a:off x="2895600" y="764373"/>
            <a:ext cx="8610600" cy="1293000"/>
          </a:xfrm>
          <a:prstGeom prst="rect">
            <a:avLst/>
          </a:prstGeom>
        </p:spPr>
        <p:txBody>
          <a:bodyPr anchorCtr="0" anchor="ctr" bIns="45700" lIns="91425" spcFirstLastPara="1" rIns="91425" wrap="square" tIns="45700">
            <a:noAutofit/>
          </a:bodyPr>
          <a:lstStyle/>
          <a:p>
            <a:pPr indent="0" lvl="0" marL="0">
              <a:spcBef>
                <a:spcPts val="0"/>
              </a:spcBef>
              <a:spcAft>
                <a:spcPts val="0"/>
              </a:spcAft>
              <a:buNone/>
            </a:pPr>
            <a:r>
              <a:rPr lang="en-US"/>
              <a:t>Demonstration</a:t>
            </a:r>
            <a:endParaRPr/>
          </a:p>
        </p:txBody>
      </p:sp>
      <p:sp>
        <p:nvSpPr>
          <p:cNvPr id="228" name="Shape 228"/>
          <p:cNvSpPr txBox="1"/>
          <p:nvPr>
            <p:ph idx="1" type="body"/>
          </p:nvPr>
        </p:nvSpPr>
        <p:spPr>
          <a:xfrm>
            <a:off x="685800" y="2194560"/>
            <a:ext cx="10820400" cy="4024200"/>
          </a:xfrm>
          <a:prstGeom prst="rect">
            <a:avLst/>
          </a:prstGeom>
        </p:spPr>
        <p:txBody>
          <a:bodyPr anchorCtr="0" anchor="t" bIns="45700" lIns="91425" spcFirstLastPara="1" rIns="91425" wrap="square" tIns="45700">
            <a:noAutofit/>
          </a:bodyPr>
          <a:lstStyle/>
          <a:p>
            <a:pPr indent="0" lvl="0" marL="0">
              <a:spcBef>
                <a:spcPts val="1000"/>
              </a:spcBef>
              <a:spcAft>
                <a:spcPts val="0"/>
              </a:spcAft>
              <a:buNone/>
            </a:pPr>
            <a:r>
              <a:t/>
            </a:r>
            <a:endParaRPr/>
          </a:p>
        </p:txBody>
      </p:sp>
      <p:pic>
        <p:nvPicPr>
          <p:cNvPr id="229" name="Shape 229"/>
          <p:cNvPicPr preferRelativeResize="0"/>
          <p:nvPr/>
        </p:nvPicPr>
        <p:blipFill>
          <a:blip r:embed="rId3">
            <a:alphaModFix/>
          </a:blip>
          <a:stretch>
            <a:fillRect/>
          </a:stretch>
        </p:blipFill>
        <p:spPr>
          <a:xfrm>
            <a:off x="341550" y="1666300"/>
            <a:ext cx="2102026" cy="4552448"/>
          </a:xfrm>
          <a:prstGeom prst="rect">
            <a:avLst/>
          </a:prstGeom>
          <a:noFill/>
          <a:ln>
            <a:noFill/>
          </a:ln>
        </p:spPr>
      </p:pic>
      <p:pic>
        <p:nvPicPr>
          <p:cNvPr id="230" name="Shape 230"/>
          <p:cNvPicPr preferRelativeResize="0"/>
          <p:nvPr/>
        </p:nvPicPr>
        <p:blipFill>
          <a:blip r:embed="rId4">
            <a:alphaModFix/>
          </a:blip>
          <a:stretch>
            <a:fillRect/>
          </a:stretch>
        </p:blipFill>
        <p:spPr>
          <a:xfrm>
            <a:off x="2558725" y="1666298"/>
            <a:ext cx="2102026" cy="4552454"/>
          </a:xfrm>
          <a:prstGeom prst="rect">
            <a:avLst/>
          </a:prstGeom>
          <a:noFill/>
          <a:ln>
            <a:noFill/>
          </a:ln>
        </p:spPr>
      </p:pic>
      <p:pic>
        <p:nvPicPr>
          <p:cNvPr id="231" name="Shape 231"/>
          <p:cNvPicPr preferRelativeResize="0"/>
          <p:nvPr/>
        </p:nvPicPr>
        <p:blipFill>
          <a:blip r:embed="rId5">
            <a:alphaModFix/>
          </a:blip>
          <a:stretch>
            <a:fillRect/>
          </a:stretch>
        </p:blipFill>
        <p:spPr>
          <a:xfrm>
            <a:off x="4996250" y="1735224"/>
            <a:ext cx="2102026" cy="4552413"/>
          </a:xfrm>
          <a:prstGeom prst="rect">
            <a:avLst/>
          </a:prstGeom>
          <a:noFill/>
          <a:ln>
            <a:noFill/>
          </a:ln>
        </p:spPr>
      </p:pic>
      <p:pic>
        <p:nvPicPr>
          <p:cNvPr id="232" name="Shape 232"/>
          <p:cNvPicPr preferRelativeResize="0"/>
          <p:nvPr/>
        </p:nvPicPr>
        <p:blipFill>
          <a:blip r:embed="rId6">
            <a:alphaModFix/>
          </a:blip>
          <a:stretch>
            <a:fillRect/>
          </a:stretch>
        </p:blipFill>
        <p:spPr>
          <a:xfrm>
            <a:off x="7323600" y="1735218"/>
            <a:ext cx="2102026" cy="4552407"/>
          </a:xfrm>
          <a:prstGeom prst="rect">
            <a:avLst/>
          </a:prstGeom>
          <a:noFill/>
          <a:ln>
            <a:noFill/>
          </a:ln>
        </p:spPr>
      </p:pic>
      <p:pic>
        <p:nvPicPr>
          <p:cNvPr id="233" name="Shape 233"/>
          <p:cNvPicPr preferRelativeResize="0"/>
          <p:nvPr/>
        </p:nvPicPr>
        <p:blipFill>
          <a:blip r:embed="rId7">
            <a:alphaModFix/>
          </a:blip>
          <a:stretch>
            <a:fillRect/>
          </a:stretch>
        </p:blipFill>
        <p:spPr>
          <a:xfrm>
            <a:off x="9572524" y="1666300"/>
            <a:ext cx="2102026" cy="45524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7" name="Shape 237"/>
        <p:cNvGrpSpPr/>
        <p:nvPr/>
      </p:nvGrpSpPr>
      <p:grpSpPr>
        <a:xfrm>
          <a:off x="0" y="0"/>
          <a:ext cx="0" cy="0"/>
          <a:chOff x="0" y="0"/>
          <a:chExt cx="0" cy="0"/>
        </a:xfrm>
      </p:grpSpPr>
      <p:sp>
        <p:nvSpPr>
          <p:cNvPr id="238" name="Shape 238"/>
          <p:cNvSpPr txBox="1"/>
          <p:nvPr>
            <p:ph type="title"/>
          </p:nvPr>
        </p:nvSpPr>
        <p:spPr>
          <a:xfrm>
            <a:off x="2938875" y="180273"/>
            <a:ext cx="8610600" cy="1293000"/>
          </a:xfrm>
          <a:prstGeom prst="rect">
            <a:avLst/>
          </a:prstGeom>
        </p:spPr>
        <p:txBody>
          <a:bodyPr anchorCtr="0" anchor="ctr" bIns="45700" lIns="91425" spcFirstLastPara="1" rIns="91425" wrap="square" tIns="45700">
            <a:noAutofit/>
          </a:bodyPr>
          <a:lstStyle/>
          <a:p>
            <a:pPr indent="0" lvl="0" marL="0" rtl="0">
              <a:spcBef>
                <a:spcPts val="0"/>
              </a:spcBef>
              <a:spcAft>
                <a:spcPts val="0"/>
              </a:spcAft>
              <a:buClr>
                <a:schemeClr val="dk1"/>
              </a:buClr>
              <a:buSzPts val="1100"/>
              <a:buFont typeface="Arial"/>
              <a:buNone/>
            </a:pPr>
            <a:r>
              <a:rPr lang="en-US" sz="3600">
                <a:solidFill>
                  <a:srgbClr val="F3DE39"/>
                </a:solidFill>
              </a:rPr>
              <a:t>Facebook Login</a:t>
            </a:r>
            <a:r>
              <a:rPr lang="en-US">
                <a:solidFill>
                  <a:srgbClr val="F3DE39"/>
                </a:solidFill>
              </a:rPr>
              <a:t> </a:t>
            </a:r>
            <a:endParaRPr/>
          </a:p>
        </p:txBody>
      </p:sp>
      <p:sp>
        <p:nvSpPr>
          <p:cNvPr id="239" name="Shape 239"/>
          <p:cNvSpPr txBox="1"/>
          <p:nvPr>
            <p:ph idx="1" type="body"/>
          </p:nvPr>
        </p:nvSpPr>
        <p:spPr>
          <a:xfrm>
            <a:off x="685800" y="1188607"/>
            <a:ext cx="10820400" cy="1061400"/>
          </a:xfrm>
          <a:prstGeom prst="rect">
            <a:avLst/>
          </a:prstGeom>
        </p:spPr>
        <p:txBody>
          <a:bodyPr anchorCtr="0" anchor="t" bIns="45700" lIns="91425" spcFirstLastPara="1" rIns="91425" wrap="square" tIns="45700">
            <a:noAutofit/>
          </a:bodyPr>
          <a:lstStyle/>
          <a:p>
            <a:pPr indent="-381000" lvl="0" marL="457200" rtl="0">
              <a:spcBef>
                <a:spcPts val="1000"/>
              </a:spcBef>
              <a:spcAft>
                <a:spcPts val="0"/>
              </a:spcAft>
              <a:buClr>
                <a:srgbClr val="F3DE39"/>
              </a:buClr>
              <a:buSzPts val="2400"/>
              <a:buFont typeface="Century Gothic"/>
              <a:buAutoNum type="arabicPeriod"/>
            </a:pPr>
            <a:r>
              <a:rPr lang="en-US" sz="2400">
                <a:solidFill>
                  <a:srgbClr val="F3DE39"/>
                </a:solidFill>
              </a:rPr>
              <a:t>User can log into Insist with Facebook</a:t>
            </a:r>
            <a:endParaRPr sz="2400">
              <a:solidFill>
                <a:srgbClr val="F3DE39"/>
              </a:solidFill>
            </a:endParaRPr>
          </a:p>
          <a:p>
            <a:pPr indent="-381000" lvl="0" marL="457200" rtl="0">
              <a:spcBef>
                <a:spcPts val="0"/>
              </a:spcBef>
              <a:spcAft>
                <a:spcPts val="0"/>
              </a:spcAft>
              <a:buClr>
                <a:srgbClr val="F3DE39"/>
              </a:buClr>
              <a:buSzPts val="2400"/>
              <a:buFont typeface="Century Gothic"/>
              <a:buAutoNum type="arabicPeriod"/>
            </a:pPr>
            <a:r>
              <a:rPr lang="en-US" sz="2400">
                <a:solidFill>
                  <a:srgbClr val="F3DE39"/>
                </a:solidFill>
              </a:rPr>
              <a:t>Retrieve information with permission</a:t>
            </a:r>
            <a:endParaRPr sz="2400">
              <a:solidFill>
                <a:srgbClr val="F3DE39"/>
              </a:solidFill>
            </a:endParaRPr>
          </a:p>
        </p:txBody>
      </p:sp>
      <p:pic>
        <p:nvPicPr>
          <p:cNvPr id="240" name="Shape 240"/>
          <p:cNvPicPr preferRelativeResize="0"/>
          <p:nvPr/>
        </p:nvPicPr>
        <p:blipFill>
          <a:blip r:embed="rId3">
            <a:alphaModFix/>
          </a:blip>
          <a:stretch>
            <a:fillRect/>
          </a:stretch>
        </p:blipFill>
        <p:spPr>
          <a:xfrm>
            <a:off x="562475" y="2300693"/>
            <a:ext cx="2075876" cy="4495780"/>
          </a:xfrm>
          <a:prstGeom prst="rect">
            <a:avLst/>
          </a:prstGeom>
          <a:noFill/>
          <a:ln>
            <a:noFill/>
          </a:ln>
        </p:spPr>
      </p:pic>
      <p:pic>
        <p:nvPicPr>
          <p:cNvPr id="241" name="Shape 241"/>
          <p:cNvPicPr preferRelativeResize="0"/>
          <p:nvPr/>
        </p:nvPicPr>
        <p:blipFill>
          <a:blip r:embed="rId4">
            <a:alphaModFix/>
          </a:blip>
          <a:stretch>
            <a:fillRect/>
          </a:stretch>
        </p:blipFill>
        <p:spPr>
          <a:xfrm>
            <a:off x="3516850" y="2300673"/>
            <a:ext cx="2075884" cy="4495827"/>
          </a:xfrm>
          <a:prstGeom prst="rect">
            <a:avLst/>
          </a:prstGeom>
          <a:noFill/>
          <a:ln>
            <a:noFill/>
          </a:ln>
        </p:spPr>
      </p:pic>
      <p:pic>
        <p:nvPicPr>
          <p:cNvPr id="242" name="Shape 242"/>
          <p:cNvPicPr preferRelativeResize="0"/>
          <p:nvPr/>
        </p:nvPicPr>
        <p:blipFill>
          <a:blip r:embed="rId5">
            <a:alphaModFix/>
          </a:blip>
          <a:stretch>
            <a:fillRect/>
          </a:stretch>
        </p:blipFill>
        <p:spPr>
          <a:xfrm>
            <a:off x="6471235" y="2300673"/>
            <a:ext cx="2075884" cy="4495827"/>
          </a:xfrm>
          <a:prstGeom prst="rect">
            <a:avLst/>
          </a:prstGeom>
          <a:noFill/>
          <a:ln>
            <a:noFill/>
          </a:ln>
        </p:spPr>
      </p:pic>
      <p:pic>
        <p:nvPicPr>
          <p:cNvPr id="243" name="Shape 243"/>
          <p:cNvPicPr preferRelativeResize="0"/>
          <p:nvPr/>
        </p:nvPicPr>
        <p:blipFill>
          <a:blip r:embed="rId6">
            <a:alphaModFix/>
          </a:blip>
          <a:stretch>
            <a:fillRect/>
          </a:stretch>
        </p:blipFill>
        <p:spPr>
          <a:xfrm>
            <a:off x="9430319" y="2300673"/>
            <a:ext cx="2075884" cy="4495827"/>
          </a:xfrm>
          <a:prstGeom prst="rect">
            <a:avLst/>
          </a:prstGeom>
          <a:noFill/>
          <a:ln>
            <a:noFill/>
          </a:ln>
        </p:spPr>
      </p:pic>
      <p:sp>
        <p:nvSpPr>
          <p:cNvPr id="244" name="Shape 244"/>
          <p:cNvSpPr/>
          <p:nvPr/>
        </p:nvSpPr>
        <p:spPr>
          <a:xfrm>
            <a:off x="697250" y="5841200"/>
            <a:ext cx="1806300" cy="3462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solidFill>
                <a:srgbClr val="FF0000"/>
              </a:solidFill>
            </a:endParaRPr>
          </a:p>
        </p:txBody>
      </p:sp>
      <p:sp>
        <p:nvSpPr>
          <p:cNvPr id="245" name="Shape 245"/>
          <p:cNvSpPr/>
          <p:nvPr/>
        </p:nvSpPr>
        <p:spPr>
          <a:xfrm>
            <a:off x="4564800" y="4694600"/>
            <a:ext cx="724800" cy="3462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t/>
            </a:r>
            <a:endParaRPr>
              <a:solidFill>
                <a:srgbClr val="FF0000"/>
              </a:solidFill>
            </a:endParaRPr>
          </a:p>
        </p:txBody>
      </p:sp>
      <p:sp>
        <p:nvSpPr>
          <p:cNvPr id="246" name="Shape 246"/>
          <p:cNvSpPr/>
          <p:nvPr/>
        </p:nvSpPr>
        <p:spPr>
          <a:xfrm>
            <a:off x="7928900" y="4543175"/>
            <a:ext cx="475800" cy="2703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t/>
            </a:r>
            <a:endParaRPr>
              <a:solidFill>
                <a:srgbClr val="FF0000"/>
              </a:solidFill>
            </a:endParaRPr>
          </a:p>
        </p:txBody>
      </p:sp>
      <p:sp>
        <p:nvSpPr>
          <p:cNvPr id="247" name="Shape 247"/>
          <p:cNvSpPr/>
          <p:nvPr/>
        </p:nvSpPr>
        <p:spPr>
          <a:xfrm>
            <a:off x="9652100" y="5841200"/>
            <a:ext cx="1632300" cy="3462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t/>
            </a:r>
            <a:endParaRPr>
              <a:solidFill>
                <a:srgbClr val="FF0000"/>
              </a:solidFill>
            </a:endParaRPr>
          </a:p>
        </p:txBody>
      </p:sp>
      <p:cxnSp>
        <p:nvCxnSpPr>
          <p:cNvPr id="248" name="Shape 248"/>
          <p:cNvCxnSpPr>
            <a:stCxn id="240" idx="3"/>
            <a:endCxn id="241" idx="1"/>
          </p:cNvCxnSpPr>
          <p:nvPr/>
        </p:nvCxnSpPr>
        <p:spPr>
          <a:xfrm>
            <a:off x="2638351" y="4548583"/>
            <a:ext cx="878400" cy="0"/>
          </a:xfrm>
          <a:prstGeom prst="straightConnector1">
            <a:avLst/>
          </a:prstGeom>
          <a:noFill/>
          <a:ln cap="flat" cmpd="sng" w="9525">
            <a:solidFill>
              <a:schemeClr val="accent1"/>
            </a:solidFill>
            <a:prstDash val="solid"/>
            <a:round/>
            <a:headEnd len="med" w="med" type="none"/>
            <a:tailEnd len="med" w="med" type="triangle"/>
          </a:ln>
        </p:spPr>
      </p:cxnSp>
      <p:cxnSp>
        <p:nvCxnSpPr>
          <p:cNvPr id="249" name="Shape 249"/>
          <p:cNvCxnSpPr/>
          <p:nvPr/>
        </p:nvCxnSpPr>
        <p:spPr>
          <a:xfrm>
            <a:off x="8549514" y="4548583"/>
            <a:ext cx="878400" cy="0"/>
          </a:xfrm>
          <a:prstGeom prst="straightConnector1">
            <a:avLst/>
          </a:prstGeom>
          <a:noFill/>
          <a:ln cap="flat" cmpd="sng" w="9525">
            <a:solidFill>
              <a:schemeClr val="accent1"/>
            </a:solidFill>
            <a:prstDash val="solid"/>
            <a:round/>
            <a:headEnd len="med" w="med" type="none"/>
            <a:tailEnd len="med" w="med" type="triangle"/>
          </a:ln>
        </p:spPr>
      </p:cxnSp>
      <p:cxnSp>
        <p:nvCxnSpPr>
          <p:cNvPr id="250" name="Shape 250"/>
          <p:cNvCxnSpPr/>
          <p:nvPr/>
        </p:nvCxnSpPr>
        <p:spPr>
          <a:xfrm>
            <a:off x="5595126" y="4548595"/>
            <a:ext cx="878400" cy="0"/>
          </a:xfrm>
          <a:prstGeom prst="straightConnector1">
            <a:avLst/>
          </a:prstGeom>
          <a:noFill/>
          <a:ln cap="flat" cmpd="sng" w="9525">
            <a:solidFill>
              <a:schemeClr val="accent1"/>
            </a:solidFill>
            <a:prstDash val="solid"/>
            <a:round/>
            <a:headEnd len="med" w="med" type="none"/>
            <a:tailEnd len="med" w="med" type="triangle"/>
          </a:ln>
        </p:spPr>
      </p:cxn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4" name="Shape 254"/>
        <p:cNvGrpSpPr/>
        <p:nvPr/>
      </p:nvGrpSpPr>
      <p:grpSpPr>
        <a:xfrm>
          <a:off x="0" y="0"/>
          <a:ext cx="0" cy="0"/>
          <a:chOff x="0" y="0"/>
          <a:chExt cx="0" cy="0"/>
        </a:xfrm>
      </p:grpSpPr>
      <p:sp>
        <p:nvSpPr>
          <p:cNvPr id="255" name="Shape 255"/>
          <p:cNvSpPr txBox="1"/>
          <p:nvPr>
            <p:ph type="title"/>
          </p:nvPr>
        </p:nvSpPr>
        <p:spPr>
          <a:xfrm>
            <a:off x="2949675" y="136973"/>
            <a:ext cx="8610600" cy="1293000"/>
          </a:xfrm>
          <a:prstGeom prst="rect">
            <a:avLst/>
          </a:prstGeom>
        </p:spPr>
        <p:txBody>
          <a:bodyPr anchorCtr="0" anchor="ctr" bIns="45700" lIns="91425" spcFirstLastPara="1" rIns="91425" wrap="square" tIns="45700">
            <a:noAutofit/>
          </a:bodyPr>
          <a:lstStyle/>
          <a:p>
            <a:pPr indent="0" lvl="0" marL="0" rtl="0">
              <a:spcBef>
                <a:spcPts val="0"/>
              </a:spcBef>
              <a:spcAft>
                <a:spcPts val="0"/>
              </a:spcAft>
              <a:buNone/>
            </a:pPr>
            <a:r>
              <a:rPr lang="en-US">
                <a:solidFill>
                  <a:srgbClr val="F3DE39"/>
                </a:solidFill>
              </a:rPr>
              <a:t>Facebook Login &amp; Firebase</a:t>
            </a:r>
            <a:endParaRPr/>
          </a:p>
        </p:txBody>
      </p:sp>
      <p:sp>
        <p:nvSpPr>
          <p:cNvPr id="256" name="Shape 256"/>
          <p:cNvSpPr txBox="1"/>
          <p:nvPr>
            <p:ph idx="1" type="body"/>
          </p:nvPr>
        </p:nvSpPr>
        <p:spPr>
          <a:xfrm>
            <a:off x="685800" y="1253425"/>
            <a:ext cx="11288700" cy="1093800"/>
          </a:xfrm>
          <a:prstGeom prst="rect">
            <a:avLst/>
          </a:prstGeom>
        </p:spPr>
        <p:txBody>
          <a:bodyPr anchorCtr="0" anchor="t" bIns="45700" lIns="91425" spcFirstLastPara="1" rIns="91425" wrap="square" tIns="45700">
            <a:noAutofit/>
          </a:bodyPr>
          <a:lstStyle/>
          <a:p>
            <a:pPr indent="-381000" lvl="0" marL="457200" rtl="0">
              <a:spcBef>
                <a:spcPts val="1000"/>
              </a:spcBef>
              <a:spcAft>
                <a:spcPts val="0"/>
              </a:spcAft>
              <a:buClr>
                <a:srgbClr val="F3DE39"/>
              </a:buClr>
              <a:buSzPts val="2400"/>
              <a:buAutoNum type="arabicPeriod"/>
            </a:pPr>
            <a:r>
              <a:rPr lang="en-US" sz="2400">
                <a:solidFill>
                  <a:srgbClr val="F3DE39"/>
                </a:solidFill>
              </a:rPr>
              <a:t>Combine Facebook Login with </a:t>
            </a:r>
            <a:r>
              <a:rPr i="1" lang="en-US" sz="2400">
                <a:solidFill>
                  <a:srgbClr val="F3DE39"/>
                </a:solidFill>
              </a:rPr>
              <a:t>Firebase Authentication</a:t>
            </a:r>
            <a:endParaRPr i="1" sz="2400">
              <a:solidFill>
                <a:srgbClr val="F3DE39"/>
              </a:solidFill>
            </a:endParaRPr>
          </a:p>
          <a:p>
            <a:pPr indent="-381000" lvl="0" marL="457200" rtl="0">
              <a:spcBef>
                <a:spcPts val="0"/>
              </a:spcBef>
              <a:spcAft>
                <a:spcPts val="0"/>
              </a:spcAft>
              <a:buClr>
                <a:srgbClr val="F3DE39"/>
              </a:buClr>
              <a:buSzPts val="2400"/>
              <a:buAutoNum type="arabicPeriod"/>
            </a:pPr>
            <a:r>
              <a:rPr lang="en-US" sz="2400">
                <a:solidFill>
                  <a:srgbClr val="F3DE39"/>
                </a:solidFill>
              </a:rPr>
              <a:t>Securely save user data in the cloud </a:t>
            </a:r>
            <a:endParaRPr sz="2400">
              <a:solidFill>
                <a:srgbClr val="F3DE39"/>
              </a:solidFill>
            </a:endParaRPr>
          </a:p>
          <a:p>
            <a:pPr indent="-381000" lvl="0" marL="457200" rtl="0">
              <a:spcBef>
                <a:spcPts val="0"/>
              </a:spcBef>
              <a:spcAft>
                <a:spcPts val="0"/>
              </a:spcAft>
              <a:buClr>
                <a:srgbClr val="F3DE39"/>
              </a:buClr>
              <a:buSzPts val="2400"/>
              <a:buAutoNum type="arabicPeriod"/>
            </a:pPr>
            <a:r>
              <a:rPr lang="en-US" sz="2400">
                <a:solidFill>
                  <a:srgbClr val="F3DE39"/>
                </a:solidFill>
              </a:rPr>
              <a:t>Use email address as identifier (for </a:t>
            </a:r>
            <a:r>
              <a:rPr i="1" lang="en-US" sz="2400">
                <a:solidFill>
                  <a:srgbClr val="F3DE39"/>
                </a:solidFill>
              </a:rPr>
              <a:t>authentication</a:t>
            </a:r>
            <a:r>
              <a:rPr lang="en-US" sz="2400">
                <a:solidFill>
                  <a:srgbClr val="F3DE39"/>
                </a:solidFill>
              </a:rPr>
              <a:t> and </a:t>
            </a:r>
            <a:r>
              <a:rPr i="1" lang="en-US" sz="2400">
                <a:solidFill>
                  <a:srgbClr val="F3DE39"/>
                </a:solidFill>
              </a:rPr>
              <a:t>firestore</a:t>
            </a:r>
            <a:r>
              <a:rPr lang="en-US" sz="2400">
                <a:solidFill>
                  <a:srgbClr val="F3DE39"/>
                </a:solidFill>
              </a:rPr>
              <a:t>)</a:t>
            </a:r>
            <a:endParaRPr sz="2400">
              <a:solidFill>
                <a:srgbClr val="F3DE39"/>
              </a:solidFill>
            </a:endParaRPr>
          </a:p>
          <a:p>
            <a:pPr indent="0" lvl="0" marL="0" rtl="0">
              <a:spcBef>
                <a:spcPts val="1000"/>
              </a:spcBef>
              <a:spcAft>
                <a:spcPts val="0"/>
              </a:spcAft>
              <a:buNone/>
            </a:pPr>
            <a:r>
              <a:t/>
            </a:r>
            <a:endParaRPr sz="2400">
              <a:solidFill>
                <a:srgbClr val="F3DE39"/>
              </a:solidFill>
            </a:endParaRPr>
          </a:p>
          <a:p>
            <a:pPr indent="0" lvl="0" marL="0" rtl="0">
              <a:spcBef>
                <a:spcPts val="1000"/>
              </a:spcBef>
              <a:spcAft>
                <a:spcPts val="0"/>
              </a:spcAft>
              <a:buNone/>
            </a:pPr>
            <a:r>
              <a:t/>
            </a:r>
            <a:endParaRPr sz="2400">
              <a:solidFill>
                <a:srgbClr val="F3DE39"/>
              </a:solidFill>
            </a:endParaRPr>
          </a:p>
          <a:p>
            <a:pPr indent="0" lvl="0" marL="0" rtl="0">
              <a:spcBef>
                <a:spcPts val="1000"/>
              </a:spcBef>
              <a:spcAft>
                <a:spcPts val="0"/>
              </a:spcAft>
              <a:buNone/>
            </a:pPr>
            <a:r>
              <a:t/>
            </a:r>
            <a:endParaRPr sz="2400">
              <a:solidFill>
                <a:srgbClr val="F3DE39"/>
              </a:solidFill>
            </a:endParaRPr>
          </a:p>
          <a:p>
            <a:pPr indent="0" lvl="0" marL="0" rtl="0">
              <a:spcBef>
                <a:spcPts val="1000"/>
              </a:spcBef>
              <a:spcAft>
                <a:spcPts val="0"/>
              </a:spcAft>
              <a:buNone/>
            </a:pPr>
            <a:r>
              <a:t/>
            </a:r>
            <a:endParaRPr sz="2400">
              <a:solidFill>
                <a:srgbClr val="F3DE39"/>
              </a:solidFill>
            </a:endParaRPr>
          </a:p>
          <a:p>
            <a:pPr indent="0" lvl="0" marL="0" rtl="0">
              <a:spcBef>
                <a:spcPts val="1000"/>
              </a:spcBef>
              <a:spcAft>
                <a:spcPts val="0"/>
              </a:spcAft>
              <a:buNone/>
            </a:pPr>
            <a:r>
              <a:t/>
            </a:r>
            <a:endParaRPr sz="2400">
              <a:solidFill>
                <a:srgbClr val="F3DE39"/>
              </a:solidFill>
            </a:endParaRPr>
          </a:p>
          <a:p>
            <a:pPr indent="0" lvl="0" marL="0" rtl="0">
              <a:spcBef>
                <a:spcPts val="1000"/>
              </a:spcBef>
              <a:spcAft>
                <a:spcPts val="0"/>
              </a:spcAft>
              <a:buNone/>
            </a:pPr>
            <a:r>
              <a:t/>
            </a:r>
            <a:endParaRPr sz="2400">
              <a:solidFill>
                <a:srgbClr val="F3DE39"/>
              </a:solidFill>
            </a:endParaRPr>
          </a:p>
          <a:p>
            <a:pPr indent="0" lvl="0" marL="0" rtl="0">
              <a:spcBef>
                <a:spcPts val="1000"/>
              </a:spcBef>
              <a:spcAft>
                <a:spcPts val="0"/>
              </a:spcAft>
              <a:buNone/>
            </a:pPr>
            <a:r>
              <a:t/>
            </a:r>
            <a:endParaRPr sz="2400">
              <a:solidFill>
                <a:srgbClr val="F3DE39"/>
              </a:solidFill>
            </a:endParaRPr>
          </a:p>
          <a:p>
            <a:pPr indent="0" lvl="0" marL="0">
              <a:spcBef>
                <a:spcPts val="1000"/>
              </a:spcBef>
              <a:spcAft>
                <a:spcPts val="0"/>
              </a:spcAft>
              <a:buNone/>
            </a:pPr>
            <a:r>
              <a:rPr lang="en-US" sz="1800">
                <a:solidFill>
                  <a:srgbClr val="F3DE39"/>
                </a:solidFill>
              </a:rPr>
              <a:t>How to code: </a:t>
            </a:r>
            <a:r>
              <a:rPr lang="en-US" sz="1800" u="sng">
                <a:solidFill>
                  <a:schemeClr val="hlink"/>
                </a:solidFill>
                <a:hlinkClick r:id="rId3"/>
              </a:rPr>
              <a:t>https://developers.facebook.com/docs/swift/login</a:t>
            </a:r>
            <a:endParaRPr sz="1800">
              <a:solidFill>
                <a:srgbClr val="F3DE39"/>
              </a:solidFill>
            </a:endParaRPr>
          </a:p>
          <a:p>
            <a:pPr indent="0" lvl="0" marL="1371600" rtl="0">
              <a:spcBef>
                <a:spcPts val="1000"/>
              </a:spcBef>
              <a:spcAft>
                <a:spcPts val="0"/>
              </a:spcAft>
              <a:buNone/>
            </a:pPr>
            <a:r>
              <a:rPr lang="en-US" sz="1800">
                <a:solidFill>
                  <a:srgbClr val="F3DE39"/>
                </a:solidFill>
              </a:rPr>
              <a:t>   </a:t>
            </a:r>
            <a:r>
              <a:rPr lang="en-US" sz="1800" u="sng">
                <a:solidFill>
                  <a:schemeClr val="hlink"/>
                </a:solidFill>
                <a:hlinkClick r:id="rId4"/>
              </a:rPr>
              <a:t>https://firebase.google.com/docs/auth/ios/facebook-login</a:t>
            </a:r>
            <a:endParaRPr sz="1800">
              <a:solidFill>
                <a:srgbClr val="F3DE39"/>
              </a:solidFill>
            </a:endParaRPr>
          </a:p>
          <a:p>
            <a:pPr indent="457200" lvl="0" marL="1371600" rtl="0">
              <a:spcBef>
                <a:spcPts val="1000"/>
              </a:spcBef>
              <a:spcAft>
                <a:spcPts val="0"/>
              </a:spcAft>
              <a:buNone/>
            </a:pPr>
            <a:r>
              <a:t/>
            </a:r>
            <a:endParaRPr sz="1800">
              <a:solidFill>
                <a:srgbClr val="F3DE39"/>
              </a:solidFill>
            </a:endParaRPr>
          </a:p>
        </p:txBody>
      </p:sp>
      <p:pic>
        <p:nvPicPr>
          <p:cNvPr id="257" name="Shape 257"/>
          <p:cNvPicPr preferRelativeResize="0"/>
          <p:nvPr/>
        </p:nvPicPr>
        <p:blipFill>
          <a:blip r:embed="rId5">
            <a:alphaModFix/>
          </a:blip>
          <a:stretch>
            <a:fillRect/>
          </a:stretch>
        </p:blipFill>
        <p:spPr>
          <a:xfrm>
            <a:off x="1151875" y="2618925"/>
            <a:ext cx="9275749" cy="3125799"/>
          </a:xfrm>
          <a:prstGeom prst="rect">
            <a:avLst/>
          </a:prstGeom>
          <a:noFill/>
          <a:ln>
            <a:noFill/>
          </a:ln>
        </p:spPr>
      </p:pic>
      <p:sp>
        <p:nvSpPr>
          <p:cNvPr id="258" name="Shape 258"/>
          <p:cNvSpPr/>
          <p:nvPr/>
        </p:nvSpPr>
        <p:spPr>
          <a:xfrm>
            <a:off x="3434025" y="4944300"/>
            <a:ext cx="6993600" cy="3462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t/>
            </a:r>
            <a:endParaRPr>
              <a:solidFill>
                <a:srgbClr val="FF0000"/>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2" name="Shape 262"/>
        <p:cNvGrpSpPr/>
        <p:nvPr/>
      </p:nvGrpSpPr>
      <p:grpSpPr>
        <a:xfrm>
          <a:off x="0" y="0"/>
          <a:ext cx="0" cy="0"/>
          <a:chOff x="0" y="0"/>
          <a:chExt cx="0" cy="0"/>
        </a:xfrm>
      </p:grpSpPr>
      <p:sp>
        <p:nvSpPr>
          <p:cNvPr id="263" name="Shape 263"/>
          <p:cNvSpPr txBox="1"/>
          <p:nvPr>
            <p:ph type="title"/>
          </p:nvPr>
        </p:nvSpPr>
        <p:spPr>
          <a:xfrm>
            <a:off x="3122750" y="188773"/>
            <a:ext cx="8610600" cy="1293000"/>
          </a:xfrm>
          <a:prstGeom prst="rect">
            <a:avLst/>
          </a:prstGeom>
        </p:spPr>
        <p:txBody>
          <a:bodyPr anchorCtr="0" anchor="ctr" bIns="45700" lIns="91425" spcFirstLastPara="1" rIns="91425" wrap="square" tIns="45700">
            <a:noAutofit/>
          </a:bodyPr>
          <a:lstStyle/>
          <a:p>
            <a:pPr indent="0" lvl="0" marL="0">
              <a:spcBef>
                <a:spcPts val="0"/>
              </a:spcBef>
              <a:spcAft>
                <a:spcPts val="0"/>
              </a:spcAft>
              <a:buClr>
                <a:schemeClr val="dk1"/>
              </a:buClr>
              <a:buSzPts val="1100"/>
              <a:buFont typeface="Arial"/>
              <a:buNone/>
            </a:pPr>
            <a:r>
              <a:rPr lang="en-US">
                <a:solidFill>
                  <a:srgbClr val="F3DE39"/>
                </a:solidFill>
              </a:rPr>
              <a:t>Facebook Login &amp; Firebase</a:t>
            </a:r>
            <a:endParaRPr/>
          </a:p>
        </p:txBody>
      </p:sp>
      <p:sp>
        <p:nvSpPr>
          <p:cNvPr id="264" name="Shape 264"/>
          <p:cNvSpPr txBox="1"/>
          <p:nvPr>
            <p:ph idx="1" type="body"/>
          </p:nvPr>
        </p:nvSpPr>
        <p:spPr>
          <a:xfrm>
            <a:off x="642525" y="1254635"/>
            <a:ext cx="10820400" cy="4024200"/>
          </a:xfrm>
          <a:prstGeom prst="rect">
            <a:avLst/>
          </a:prstGeom>
        </p:spPr>
        <p:txBody>
          <a:bodyPr anchorCtr="0" anchor="t" bIns="45700" lIns="91425" spcFirstLastPara="1" rIns="91425" wrap="square" tIns="45700">
            <a:noAutofit/>
          </a:bodyPr>
          <a:lstStyle/>
          <a:p>
            <a:pPr indent="-381000" lvl="0" marL="457200" rtl="0">
              <a:spcBef>
                <a:spcPts val="1000"/>
              </a:spcBef>
              <a:spcAft>
                <a:spcPts val="0"/>
              </a:spcAft>
              <a:buClr>
                <a:srgbClr val="F3DE39"/>
              </a:buClr>
              <a:buSzPts val="2400"/>
              <a:buFont typeface="Century Gothic"/>
              <a:buAutoNum type="arabicPeriod"/>
            </a:pPr>
            <a:r>
              <a:rPr lang="en-US" sz="2400">
                <a:solidFill>
                  <a:srgbClr val="F3DE39"/>
                </a:solidFill>
              </a:rPr>
              <a:t>Save the runner information into </a:t>
            </a:r>
            <a:r>
              <a:rPr i="1" lang="en-US" sz="2400">
                <a:solidFill>
                  <a:srgbClr val="F3DE39"/>
                </a:solidFill>
              </a:rPr>
              <a:t>Firebase Cloud Firestore</a:t>
            </a:r>
            <a:endParaRPr i="1" sz="2400">
              <a:solidFill>
                <a:srgbClr val="F3DE39"/>
              </a:solidFill>
            </a:endParaRPr>
          </a:p>
          <a:p>
            <a:pPr indent="-381000" lvl="0" marL="457200" rtl="0">
              <a:spcBef>
                <a:spcPts val="0"/>
              </a:spcBef>
              <a:spcAft>
                <a:spcPts val="0"/>
              </a:spcAft>
              <a:buClr>
                <a:srgbClr val="F3DE39"/>
              </a:buClr>
              <a:buSzPts val="2400"/>
              <a:buFont typeface="Century Gothic"/>
              <a:buAutoNum type="arabicPeriod"/>
            </a:pPr>
            <a:r>
              <a:rPr lang="en-US" sz="2400">
                <a:solidFill>
                  <a:srgbClr val="F3DE39"/>
                </a:solidFill>
              </a:rPr>
              <a:t>Display the runner information in profile page</a:t>
            </a:r>
            <a:endParaRPr sz="2400">
              <a:solidFill>
                <a:srgbClr val="F3DE39"/>
              </a:solidFill>
            </a:endParaRPr>
          </a:p>
          <a:p>
            <a:pPr indent="0" lvl="0" marL="0" rtl="0">
              <a:spcBef>
                <a:spcPts val="1000"/>
              </a:spcBef>
              <a:spcAft>
                <a:spcPts val="0"/>
              </a:spcAft>
              <a:buNone/>
            </a:pPr>
            <a:r>
              <a:t/>
            </a:r>
            <a:endParaRPr sz="2400">
              <a:solidFill>
                <a:srgbClr val="F3DE39"/>
              </a:solidFill>
            </a:endParaRPr>
          </a:p>
          <a:p>
            <a:pPr indent="0" lvl="0" marL="0" rtl="0">
              <a:spcBef>
                <a:spcPts val="1000"/>
              </a:spcBef>
              <a:spcAft>
                <a:spcPts val="0"/>
              </a:spcAft>
              <a:buNone/>
            </a:pPr>
            <a:r>
              <a:t/>
            </a:r>
            <a:endParaRPr sz="2400">
              <a:solidFill>
                <a:srgbClr val="F3DE39"/>
              </a:solidFill>
            </a:endParaRPr>
          </a:p>
          <a:p>
            <a:pPr indent="0" lvl="0" marL="0" rtl="0">
              <a:spcBef>
                <a:spcPts val="1000"/>
              </a:spcBef>
              <a:spcAft>
                <a:spcPts val="0"/>
              </a:spcAft>
              <a:buNone/>
            </a:pPr>
            <a:r>
              <a:t/>
            </a:r>
            <a:endParaRPr sz="2400">
              <a:solidFill>
                <a:srgbClr val="F3DE39"/>
              </a:solidFill>
            </a:endParaRPr>
          </a:p>
          <a:p>
            <a:pPr indent="0" lvl="0" marL="0" rtl="0">
              <a:spcBef>
                <a:spcPts val="1000"/>
              </a:spcBef>
              <a:spcAft>
                <a:spcPts val="0"/>
              </a:spcAft>
              <a:buNone/>
            </a:pPr>
            <a:r>
              <a:t/>
            </a:r>
            <a:endParaRPr sz="2400">
              <a:solidFill>
                <a:srgbClr val="F3DE39"/>
              </a:solidFill>
            </a:endParaRPr>
          </a:p>
          <a:p>
            <a:pPr indent="0" lvl="0" marL="0" rtl="0">
              <a:spcBef>
                <a:spcPts val="1000"/>
              </a:spcBef>
              <a:spcAft>
                <a:spcPts val="0"/>
              </a:spcAft>
              <a:buNone/>
            </a:pPr>
            <a:r>
              <a:t/>
            </a:r>
            <a:endParaRPr sz="2400">
              <a:solidFill>
                <a:srgbClr val="F3DE39"/>
              </a:solidFill>
            </a:endParaRPr>
          </a:p>
          <a:p>
            <a:pPr indent="0" lvl="0" marL="0" rtl="0">
              <a:spcBef>
                <a:spcPts val="1000"/>
              </a:spcBef>
              <a:spcAft>
                <a:spcPts val="0"/>
              </a:spcAft>
              <a:buNone/>
            </a:pPr>
            <a:r>
              <a:t/>
            </a:r>
            <a:endParaRPr sz="2400">
              <a:solidFill>
                <a:srgbClr val="F3DE39"/>
              </a:solidFill>
            </a:endParaRPr>
          </a:p>
          <a:p>
            <a:pPr indent="0" lvl="0" marL="0">
              <a:spcBef>
                <a:spcPts val="1000"/>
              </a:spcBef>
              <a:spcAft>
                <a:spcPts val="0"/>
              </a:spcAft>
              <a:buNone/>
            </a:pPr>
            <a:r>
              <a:t/>
            </a:r>
            <a:endParaRPr sz="1800">
              <a:solidFill>
                <a:srgbClr val="F3DE39"/>
              </a:solidFill>
            </a:endParaRPr>
          </a:p>
          <a:p>
            <a:pPr indent="0" lvl="0" marL="2743200" rtl="0">
              <a:spcBef>
                <a:spcPts val="1000"/>
              </a:spcBef>
              <a:spcAft>
                <a:spcPts val="0"/>
              </a:spcAft>
              <a:buNone/>
            </a:pPr>
            <a:r>
              <a:rPr lang="en-US" sz="1400">
                <a:solidFill>
                  <a:srgbClr val="F3DE39"/>
                </a:solidFill>
              </a:rPr>
              <a:t>    Figure: Firebase Cloud Firestore    </a:t>
            </a:r>
            <a:endParaRPr sz="1400">
              <a:solidFill>
                <a:srgbClr val="F3DE39"/>
              </a:solidFill>
            </a:endParaRPr>
          </a:p>
          <a:p>
            <a:pPr indent="457200" lvl="0" marL="3657600" rtl="0">
              <a:spcBef>
                <a:spcPts val="1000"/>
              </a:spcBef>
              <a:spcAft>
                <a:spcPts val="0"/>
              </a:spcAft>
              <a:buNone/>
            </a:pPr>
            <a:r>
              <a:t/>
            </a:r>
            <a:endParaRPr sz="1400">
              <a:solidFill>
                <a:srgbClr val="F3DE39"/>
              </a:solidFill>
            </a:endParaRPr>
          </a:p>
          <a:p>
            <a:pPr indent="0" lvl="0" marL="0" rtl="0">
              <a:spcBef>
                <a:spcPts val="1000"/>
              </a:spcBef>
              <a:spcAft>
                <a:spcPts val="0"/>
              </a:spcAft>
              <a:buNone/>
            </a:pPr>
            <a:r>
              <a:rPr lang="en-US" sz="1400">
                <a:solidFill>
                  <a:srgbClr val="F3DE39"/>
                </a:solidFill>
              </a:rPr>
              <a:t>																				     Figure: Profile </a:t>
            </a:r>
            <a:endParaRPr sz="1400">
              <a:solidFill>
                <a:srgbClr val="F3DE39"/>
              </a:solidFill>
            </a:endParaRPr>
          </a:p>
        </p:txBody>
      </p:sp>
      <p:pic>
        <p:nvPicPr>
          <p:cNvPr id="265" name="Shape 265"/>
          <p:cNvPicPr preferRelativeResize="0"/>
          <p:nvPr/>
        </p:nvPicPr>
        <p:blipFill>
          <a:blip r:embed="rId3">
            <a:alphaModFix/>
          </a:blip>
          <a:stretch>
            <a:fillRect/>
          </a:stretch>
        </p:blipFill>
        <p:spPr>
          <a:xfrm>
            <a:off x="9774700" y="1687451"/>
            <a:ext cx="2100800" cy="4552051"/>
          </a:xfrm>
          <a:prstGeom prst="rect">
            <a:avLst/>
          </a:prstGeom>
          <a:noFill/>
          <a:ln>
            <a:noFill/>
          </a:ln>
        </p:spPr>
      </p:pic>
      <p:sp>
        <p:nvSpPr>
          <p:cNvPr id="266" name="Shape 266"/>
          <p:cNvSpPr/>
          <p:nvPr/>
        </p:nvSpPr>
        <p:spPr>
          <a:xfrm>
            <a:off x="9899050" y="3111025"/>
            <a:ext cx="1762200" cy="10368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t/>
            </a:r>
            <a:endParaRPr>
              <a:solidFill>
                <a:srgbClr val="FF0000"/>
              </a:solidFill>
            </a:endParaRPr>
          </a:p>
        </p:txBody>
      </p:sp>
      <p:pic>
        <p:nvPicPr>
          <p:cNvPr id="267" name="Shape 267"/>
          <p:cNvPicPr preferRelativeResize="0"/>
          <p:nvPr/>
        </p:nvPicPr>
        <p:blipFill>
          <a:blip r:embed="rId4">
            <a:alphaModFix/>
          </a:blip>
          <a:stretch>
            <a:fillRect/>
          </a:stretch>
        </p:blipFill>
        <p:spPr>
          <a:xfrm>
            <a:off x="339650" y="2679050"/>
            <a:ext cx="9213825" cy="2805175"/>
          </a:xfrm>
          <a:prstGeom prst="rect">
            <a:avLst/>
          </a:prstGeom>
          <a:noFill/>
          <a:ln>
            <a:noFill/>
          </a:ln>
        </p:spPr>
      </p:pic>
      <p:sp>
        <p:nvSpPr>
          <p:cNvPr id="268" name="Shape 268"/>
          <p:cNvSpPr/>
          <p:nvPr/>
        </p:nvSpPr>
        <p:spPr>
          <a:xfrm>
            <a:off x="5397700" y="4564800"/>
            <a:ext cx="1656300" cy="8652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t/>
            </a:r>
            <a:endParaRPr>
              <a:solidFill>
                <a:srgbClr val="FF0000"/>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2" name="Shape 272"/>
        <p:cNvGrpSpPr/>
        <p:nvPr/>
      </p:nvGrpSpPr>
      <p:grpSpPr>
        <a:xfrm>
          <a:off x="0" y="0"/>
          <a:ext cx="0" cy="0"/>
          <a:chOff x="0" y="0"/>
          <a:chExt cx="0" cy="0"/>
        </a:xfrm>
      </p:grpSpPr>
      <p:sp>
        <p:nvSpPr>
          <p:cNvPr id="273" name="Shape 273"/>
          <p:cNvSpPr txBox="1"/>
          <p:nvPr>
            <p:ph idx="1" type="body"/>
          </p:nvPr>
        </p:nvSpPr>
        <p:spPr>
          <a:xfrm>
            <a:off x="685800" y="1285935"/>
            <a:ext cx="10820400" cy="4024200"/>
          </a:xfrm>
          <a:prstGeom prst="rect">
            <a:avLst/>
          </a:prstGeom>
        </p:spPr>
        <p:txBody>
          <a:bodyPr anchorCtr="0" anchor="t" bIns="45700" lIns="91425" spcFirstLastPara="1" rIns="91425" wrap="square" tIns="45700">
            <a:noAutofit/>
          </a:bodyPr>
          <a:lstStyle/>
          <a:p>
            <a:pPr indent="-381000" lvl="0" marL="457200" rtl="0">
              <a:lnSpc>
                <a:spcPct val="100000"/>
              </a:lnSpc>
              <a:spcBef>
                <a:spcPts val="1000"/>
              </a:spcBef>
              <a:spcAft>
                <a:spcPts val="0"/>
              </a:spcAft>
              <a:buClr>
                <a:srgbClr val="F3DE39"/>
              </a:buClr>
              <a:buSzPts val="2400"/>
              <a:buFont typeface="Century Gothic"/>
              <a:buAutoNum type="arabicPeriod"/>
            </a:pPr>
            <a:r>
              <a:rPr lang="en-US" sz="2400">
                <a:solidFill>
                  <a:srgbClr val="F3DE39"/>
                </a:solidFill>
              </a:rPr>
              <a:t>Email and password based authentication</a:t>
            </a:r>
            <a:endParaRPr sz="2400">
              <a:solidFill>
                <a:srgbClr val="F3DE39"/>
              </a:solidFill>
            </a:endParaRPr>
          </a:p>
          <a:p>
            <a:pPr indent="-381000" lvl="0" marL="457200" rtl="0">
              <a:lnSpc>
                <a:spcPct val="100000"/>
              </a:lnSpc>
              <a:spcBef>
                <a:spcPts val="0"/>
              </a:spcBef>
              <a:spcAft>
                <a:spcPts val="0"/>
              </a:spcAft>
              <a:buClr>
                <a:srgbClr val="F3DE39"/>
              </a:buClr>
              <a:buSzPts val="2400"/>
              <a:buFont typeface="Century Gothic"/>
              <a:buAutoNum type="arabicPeriod"/>
            </a:pPr>
            <a:r>
              <a:rPr lang="en-US" sz="2400">
                <a:solidFill>
                  <a:srgbClr val="F3DE39"/>
                </a:solidFill>
              </a:rPr>
              <a:t>Check whether the email address is valid or registered</a:t>
            </a:r>
            <a:endParaRPr sz="2400">
              <a:solidFill>
                <a:srgbClr val="F3DE39"/>
              </a:solidFill>
            </a:endParaRPr>
          </a:p>
          <a:p>
            <a:pPr indent="-381000" lvl="0" marL="457200" rtl="0">
              <a:lnSpc>
                <a:spcPct val="100000"/>
              </a:lnSpc>
              <a:spcBef>
                <a:spcPts val="0"/>
              </a:spcBef>
              <a:spcAft>
                <a:spcPts val="0"/>
              </a:spcAft>
              <a:buClr>
                <a:srgbClr val="F3DE39"/>
              </a:buClr>
              <a:buSzPts val="2400"/>
              <a:buFont typeface="Century Gothic"/>
              <a:buAutoNum type="arabicPeriod"/>
            </a:pPr>
            <a:r>
              <a:rPr lang="en-US" sz="2400">
                <a:solidFill>
                  <a:srgbClr val="F3DE39"/>
                </a:solidFill>
              </a:rPr>
              <a:t>Check whether the password is at least 6 characters long</a:t>
            </a:r>
            <a:endParaRPr sz="2400">
              <a:solidFill>
                <a:srgbClr val="F3DE39"/>
              </a:solidFill>
            </a:endParaRPr>
          </a:p>
        </p:txBody>
      </p:sp>
      <p:sp>
        <p:nvSpPr>
          <p:cNvPr id="274" name="Shape 274"/>
          <p:cNvSpPr txBox="1"/>
          <p:nvPr>
            <p:ph type="title"/>
          </p:nvPr>
        </p:nvSpPr>
        <p:spPr>
          <a:xfrm>
            <a:off x="3329250" y="297923"/>
            <a:ext cx="8610600" cy="1293000"/>
          </a:xfrm>
          <a:prstGeom prst="rect">
            <a:avLst/>
          </a:prstGeom>
        </p:spPr>
        <p:txBody>
          <a:bodyPr anchorCtr="0" anchor="ctr" bIns="45700" lIns="91425" spcFirstLastPara="1" rIns="91425" wrap="square" tIns="45700">
            <a:noAutofit/>
          </a:bodyPr>
          <a:lstStyle/>
          <a:p>
            <a:pPr indent="0" lvl="0" marL="0" rtl="0">
              <a:spcBef>
                <a:spcPts val="0"/>
              </a:spcBef>
              <a:spcAft>
                <a:spcPts val="0"/>
              </a:spcAft>
              <a:buNone/>
            </a:pPr>
            <a:r>
              <a:rPr lang="en-US">
                <a:solidFill>
                  <a:srgbClr val="F3DE39"/>
                </a:solidFill>
              </a:rPr>
              <a:t>Firebase </a:t>
            </a:r>
            <a:r>
              <a:rPr lang="en-US">
                <a:solidFill>
                  <a:srgbClr val="F3DE39"/>
                </a:solidFill>
              </a:rPr>
              <a:t>Authentication</a:t>
            </a:r>
            <a:endParaRPr/>
          </a:p>
        </p:txBody>
      </p:sp>
      <p:sp>
        <p:nvSpPr>
          <p:cNvPr id="275" name="Shape 275"/>
          <p:cNvSpPr txBox="1"/>
          <p:nvPr/>
        </p:nvSpPr>
        <p:spPr>
          <a:xfrm>
            <a:off x="685800" y="6122400"/>
            <a:ext cx="9410700" cy="735600"/>
          </a:xfrm>
          <a:prstGeom prst="rect">
            <a:avLst/>
          </a:prstGeom>
          <a:noFill/>
          <a:ln>
            <a:noFill/>
          </a:ln>
        </p:spPr>
        <p:txBody>
          <a:bodyPr anchorCtr="0" anchor="ctr" bIns="91425" lIns="91425" spcFirstLastPara="1" rIns="91425" wrap="square" tIns="91425">
            <a:noAutofit/>
          </a:bodyPr>
          <a:lstStyle/>
          <a:p>
            <a:pPr indent="0" lvl="0" marL="0" rtl="0">
              <a:lnSpc>
                <a:spcPct val="90000"/>
              </a:lnSpc>
              <a:spcBef>
                <a:spcPts val="1000"/>
              </a:spcBef>
              <a:spcAft>
                <a:spcPts val="0"/>
              </a:spcAft>
              <a:buNone/>
            </a:pPr>
            <a:r>
              <a:rPr lang="en-US" sz="1800">
                <a:solidFill>
                  <a:srgbClr val="F3DE39"/>
                </a:solidFill>
                <a:latin typeface="Century Gothic"/>
                <a:ea typeface="Century Gothic"/>
                <a:cs typeface="Century Gothic"/>
                <a:sym typeface="Century Gothic"/>
              </a:rPr>
              <a:t>How to code: </a:t>
            </a:r>
            <a:r>
              <a:rPr lang="en-US" sz="1800" u="sng">
                <a:solidFill>
                  <a:schemeClr val="hlink"/>
                </a:solidFill>
                <a:latin typeface="Century Gothic"/>
                <a:ea typeface="Century Gothic"/>
                <a:cs typeface="Century Gothic"/>
                <a:sym typeface="Century Gothic"/>
                <a:hlinkClick r:id="rId3"/>
              </a:rPr>
              <a:t>https://firebase.google.com/docs/auth/ios/start</a:t>
            </a:r>
            <a:endParaRPr sz="1800">
              <a:solidFill>
                <a:srgbClr val="F3DE39"/>
              </a:solidFill>
              <a:latin typeface="Century Gothic"/>
              <a:ea typeface="Century Gothic"/>
              <a:cs typeface="Century Gothic"/>
              <a:sym typeface="Century Gothic"/>
            </a:endParaRPr>
          </a:p>
          <a:p>
            <a:pPr indent="0" lvl="0" marL="0" rtl="0">
              <a:lnSpc>
                <a:spcPct val="90000"/>
              </a:lnSpc>
              <a:spcBef>
                <a:spcPts val="1000"/>
              </a:spcBef>
              <a:spcAft>
                <a:spcPts val="0"/>
              </a:spcAft>
              <a:buNone/>
            </a:pPr>
            <a:r>
              <a:t/>
            </a:r>
            <a:endParaRPr sz="1800">
              <a:solidFill>
                <a:srgbClr val="F3DE39"/>
              </a:solidFill>
              <a:latin typeface="Century Gothic"/>
              <a:ea typeface="Century Gothic"/>
              <a:cs typeface="Century Gothic"/>
              <a:sym typeface="Century Gothic"/>
            </a:endParaRPr>
          </a:p>
        </p:txBody>
      </p:sp>
      <p:pic>
        <p:nvPicPr>
          <p:cNvPr id="276" name="Shape 276"/>
          <p:cNvPicPr preferRelativeResize="0"/>
          <p:nvPr/>
        </p:nvPicPr>
        <p:blipFill>
          <a:blip r:embed="rId4">
            <a:alphaModFix/>
          </a:blip>
          <a:stretch>
            <a:fillRect/>
          </a:stretch>
        </p:blipFill>
        <p:spPr>
          <a:xfrm>
            <a:off x="930250" y="2760750"/>
            <a:ext cx="9486551" cy="3196825"/>
          </a:xfrm>
          <a:prstGeom prst="rect">
            <a:avLst/>
          </a:prstGeom>
          <a:noFill/>
          <a:ln>
            <a:noFill/>
          </a:ln>
        </p:spPr>
      </p:pic>
      <p:sp>
        <p:nvSpPr>
          <p:cNvPr id="277" name="Shape 277"/>
          <p:cNvSpPr/>
          <p:nvPr/>
        </p:nvSpPr>
        <p:spPr>
          <a:xfrm>
            <a:off x="3423200" y="4759475"/>
            <a:ext cx="6993600" cy="3462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t/>
            </a:r>
            <a:endParaRPr>
              <a:solidFill>
                <a:srgbClr val="FF0000"/>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1" name="Shape 281"/>
        <p:cNvGrpSpPr/>
        <p:nvPr/>
      </p:nvGrpSpPr>
      <p:grpSpPr>
        <a:xfrm>
          <a:off x="0" y="0"/>
          <a:ext cx="0" cy="0"/>
          <a:chOff x="0" y="0"/>
          <a:chExt cx="0" cy="0"/>
        </a:xfrm>
      </p:grpSpPr>
      <p:sp>
        <p:nvSpPr>
          <p:cNvPr id="282" name="Shape 282"/>
          <p:cNvSpPr txBox="1"/>
          <p:nvPr>
            <p:ph type="title"/>
          </p:nvPr>
        </p:nvSpPr>
        <p:spPr>
          <a:xfrm>
            <a:off x="2917250" y="385773"/>
            <a:ext cx="8610600" cy="1293000"/>
          </a:xfrm>
          <a:prstGeom prst="rect">
            <a:avLst/>
          </a:prstGeom>
        </p:spPr>
        <p:txBody>
          <a:bodyPr anchorCtr="0" anchor="ctr" bIns="45700" lIns="91425" spcFirstLastPara="1" rIns="91425" wrap="square" tIns="45700">
            <a:noAutofit/>
          </a:bodyPr>
          <a:lstStyle/>
          <a:p>
            <a:pPr indent="0" lvl="0" marL="0" rtl="0">
              <a:spcBef>
                <a:spcPts val="0"/>
              </a:spcBef>
              <a:spcAft>
                <a:spcPts val="0"/>
              </a:spcAft>
              <a:buNone/>
            </a:pPr>
            <a:r>
              <a:rPr lang="en-US">
                <a:solidFill>
                  <a:srgbClr val="F3DE39"/>
                </a:solidFill>
              </a:rPr>
              <a:t>Firebase Authentication</a:t>
            </a:r>
            <a:endParaRPr/>
          </a:p>
        </p:txBody>
      </p:sp>
      <p:sp>
        <p:nvSpPr>
          <p:cNvPr id="283" name="Shape 283"/>
          <p:cNvSpPr txBox="1"/>
          <p:nvPr>
            <p:ph idx="1" type="body"/>
          </p:nvPr>
        </p:nvSpPr>
        <p:spPr>
          <a:xfrm>
            <a:off x="707438" y="1678785"/>
            <a:ext cx="10820400" cy="4024200"/>
          </a:xfrm>
          <a:prstGeom prst="rect">
            <a:avLst/>
          </a:prstGeom>
        </p:spPr>
        <p:txBody>
          <a:bodyPr anchorCtr="0" anchor="t" bIns="45700" lIns="91425" spcFirstLastPara="1" rIns="91425" wrap="square" tIns="45700">
            <a:noAutofit/>
          </a:bodyPr>
          <a:lstStyle/>
          <a:p>
            <a:pPr indent="-381000" lvl="0" marL="457200" rtl="0">
              <a:lnSpc>
                <a:spcPct val="100000"/>
              </a:lnSpc>
              <a:spcBef>
                <a:spcPts val="1000"/>
              </a:spcBef>
              <a:spcAft>
                <a:spcPts val="0"/>
              </a:spcAft>
              <a:buClr>
                <a:srgbClr val="F3DE39"/>
              </a:buClr>
              <a:buSzPts val="2400"/>
              <a:buFont typeface="Century Gothic"/>
              <a:buAutoNum type="arabicPeriod"/>
            </a:pPr>
            <a:r>
              <a:rPr lang="en-US" sz="2400">
                <a:solidFill>
                  <a:srgbClr val="F3DE39"/>
                </a:solidFill>
              </a:rPr>
              <a:t>Save the runner information into </a:t>
            </a:r>
            <a:r>
              <a:rPr i="1" lang="en-US" sz="2400">
                <a:solidFill>
                  <a:srgbClr val="F3DE39"/>
                </a:solidFill>
              </a:rPr>
              <a:t>Firebase Cloud Firestore</a:t>
            </a:r>
            <a:endParaRPr i="1" sz="2400">
              <a:solidFill>
                <a:srgbClr val="F3DE39"/>
              </a:solidFill>
            </a:endParaRPr>
          </a:p>
          <a:p>
            <a:pPr indent="-381000" lvl="0" marL="457200" rtl="0">
              <a:lnSpc>
                <a:spcPct val="100000"/>
              </a:lnSpc>
              <a:spcBef>
                <a:spcPts val="0"/>
              </a:spcBef>
              <a:spcAft>
                <a:spcPts val="0"/>
              </a:spcAft>
              <a:buClr>
                <a:srgbClr val="F3DE39"/>
              </a:buClr>
              <a:buSzPts val="2400"/>
              <a:buFont typeface="Century Gothic"/>
              <a:buAutoNum type="arabicPeriod"/>
            </a:pPr>
            <a:r>
              <a:rPr lang="en-US" sz="2400">
                <a:solidFill>
                  <a:srgbClr val="F3DE39"/>
                </a:solidFill>
              </a:rPr>
              <a:t>Display the runner information in profile page</a:t>
            </a:r>
            <a:endParaRPr/>
          </a:p>
        </p:txBody>
      </p:sp>
      <p:pic>
        <p:nvPicPr>
          <p:cNvPr id="284" name="Shape 284"/>
          <p:cNvPicPr preferRelativeResize="0"/>
          <p:nvPr/>
        </p:nvPicPr>
        <p:blipFill>
          <a:blip r:embed="rId3">
            <a:alphaModFix/>
          </a:blip>
          <a:stretch>
            <a:fillRect/>
          </a:stretch>
        </p:blipFill>
        <p:spPr>
          <a:xfrm>
            <a:off x="455225" y="2843125"/>
            <a:ext cx="11324849" cy="3027950"/>
          </a:xfrm>
          <a:prstGeom prst="rect">
            <a:avLst/>
          </a:prstGeom>
          <a:noFill/>
          <a:ln>
            <a:noFill/>
          </a:ln>
        </p:spPr>
      </p:pic>
      <p:sp>
        <p:nvSpPr>
          <p:cNvPr id="285" name="Shape 285"/>
          <p:cNvSpPr/>
          <p:nvPr/>
        </p:nvSpPr>
        <p:spPr>
          <a:xfrm>
            <a:off x="3613476" y="5072175"/>
            <a:ext cx="3774600" cy="2814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t/>
            </a:r>
            <a:endParaRPr>
              <a:solidFill>
                <a:srgbClr val="FF0000"/>
              </a:solidFill>
            </a:endParaRPr>
          </a:p>
        </p:txBody>
      </p:sp>
      <p:sp>
        <p:nvSpPr>
          <p:cNvPr id="286" name="Shape 286"/>
          <p:cNvSpPr/>
          <p:nvPr/>
        </p:nvSpPr>
        <p:spPr>
          <a:xfrm>
            <a:off x="7951088" y="5353575"/>
            <a:ext cx="2934600" cy="5175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t/>
            </a:r>
            <a:endParaRPr>
              <a:solidFill>
                <a:srgbClr val="FF0000"/>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0" name="Shape 290"/>
        <p:cNvGrpSpPr/>
        <p:nvPr/>
      </p:nvGrpSpPr>
      <p:grpSpPr>
        <a:xfrm>
          <a:off x="0" y="0"/>
          <a:ext cx="0" cy="0"/>
          <a:chOff x="0" y="0"/>
          <a:chExt cx="0" cy="0"/>
        </a:xfrm>
      </p:grpSpPr>
      <p:sp>
        <p:nvSpPr>
          <p:cNvPr id="291" name="Shape 291"/>
          <p:cNvSpPr txBox="1"/>
          <p:nvPr>
            <p:ph idx="1" type="body"/>
          </p:nvPr>
        </p:nvSpPr>
        <p:spPr>
          <a:xfrm>
            <a:off x="761525" y="1898275"/>
            <a:ext cx="10248600" cy="2736900"/>
          </a:xfrm>
          <a:prstGeom prst="rect">
            <a:avLst/>
          </a:prstGeom>
        </p:spPr>
        <p:txBody>
          <a:bodyPr anchorCtr="0" anchor="t" bIns="45700" lIns="91425" spcFirstLastPara="1" rIns="91425" wrap="square" tIns="45700">
            <a:noAutofit/>
          </a:bodyPr>
          <a:lstStyle/>
          <a:p>
            <a:pPr indent="-381000" lvl="0" marL="457200" rtl="0">
              <a:lnSpc>
                <a:spcPct val="150000"/>
              </a:lnSpc>
              <a:spcBef>
                <a:spcPts val="1000"/>
              </a:spcBef>
              <a:spcAft>
                <a:spcPts val="0"/>
              </a:spcAft>
              <a:buClr>
                <a:srgbClr val="F3DE39"/>
              </a:buClr>
              <a:buSzPts val="2400"/>
              <a:buFont typeface="Century Gothic"/>
              <a:buAutoNum type="arabicPeriod"/>
            </a:pPr>
            <a:r>
              <a:rPr lang="en-US" sz="2400">
                <a:solidFill>
                  <a:srgbClr val="F3DE39"/>
                </a:solidFill>
              </a:rPr>
              <a:t>Keeps runners data in sync</a:t>
            </a:r>
            <a:endParaRPr sz="2400">
              <a:solidFill>
                <a:srgbClr val="F3DE39"/>
              </a:solidFill>
            </a:endParaRPr>
          </a:p>
          <a:p>
            <a:pPr indent="-381000" lvl="0" marL="457200" rtl="0">
              <a:lnSpc>
                <a:spcPct val="150000"/>
              </a:lnSpc>
              <a:spcBef>
                <a:spcPts val="0"/>
              </a:spcBef>
              <a:spcAft>
                <a:spcPts val="0"/>
              </a:spcAft>
              <a:buClr>
                <a:srgbClr val="F3DE39"/>
              </a:buClr>
              <a:buSzPts val="2400"/>
              <a:buFont typeface="Century Gothic"/>
              <a:buAutoNum type="arabicPeriod"/>
            </a:pPr>
            <a:r>
              <a:rPr lang="en-US" sz="2400">
                <a:solidFill>
                  <a:srgbClr val="F3DE39"/>
                </a:solidFill>
              </a:rPr>
              <a:t>Stores data in documents organized in collections.</a:t>
            </a:r>
            <a:endParaRPr sz="2400">
              <a:solidFill>
                <a:srgbClr val="F3DE39"/>
              </a:solidFill>
            </a:endParaRPr>
          </a:p>
          <a:p>
            <a:pPr indent="-381000" lvl="0" marL="457200" rtl="0">
              <a:lnSpc>
                <a:spcPct val="150000"/>
              </a:lnSpc>
              <a:spcBef>
                <a:spcPts val="0"/>
              </a:spcBef>
              <a:spcAft>
                <a:spcPts val="0"/>
              </a:spcAft>
              <a:buClr>
                <a:srgbClr val="F3DE39"/>
              </a:buClr>
              <a:buSzPts val="2400"/>
              <a:buFont typeface="Century Gothic"/>
              <a:buAutoNum type="arabicPeriod"/>
            </a:pPr>
            <a:r>
              <a:rPr lang="en-US" sz="2400">
                <a:solidFill>
                  <a:srgbClr val="F3DE39"/>
                </a:solidFill>
              </a:rPr>
              <a:t>Complex, hierarchical data is easier to organize at scale, using subcollections within documents.</a:t>
            </a:r>
            <a:endParaRPr sz="2400">
              <a:solidFill>
                <a:srgbClr val="F3DE39"/>
              </a:solidFill>
            </a:endParaRPr>
          </a:p>
          <a:p>
            <a:pPr indent="-381000" lvl="0" marL="457200" rtl="0">
              <a:lnSpc>
                <a:spcPct val="150000"/>
              </a:lnSpc>
              <a:spcBef>
                <a:spcPts val="0"/>
              </a:spcBef>
              <a:spcAft>
                <a:spcPts val="0"/>
              </a:spcAft>
              <a:buClr>
                <a:srgbClr val="F3DE39"/>
              </a:buClr>
              <a:buSzPts val="2400"/>
              <a:buFont typeface="Century Gothic"/>
              <a:buAutoNum type="arabicPeriod"/>
            </a:pPr>
            <a:r>
              <a:rPr lang="en-US" sz="2400">
                <a:solidFill>
                  <a:srgbClr val="F3DE39"/>
                </a:solidFill>
              </a:rPr>
              <a:t>Easy to code </a:t>
            </a:r>
            <a:endParaRPr sz="2400">
              <a:solidFill>
                <a:srgbClr val="F3DE39"/>
              </a:solidFill>
            </a:endParaRPr>
          </a:p>
          <a:p>
            <a:pPr indent="0" lvl="0" marL="0" rtl="0">
              <a:lnSpc>
                <a:spcPct val="150000"/>
              </a:lnSpc>
              <a:spcBef>
                <a:spcPts val="1000"/>
              </a:spcBef>
              <a:spcAft>
                <a:spcPts val="0"/>
              </a:spcAft>
              <a:buNone/>
            </a:pPr>
            <a:r>
              <a:t/>
            </a:r>
            <a:endParaRPr sz="2400">
              <a:solidFill>
                <a:srgbClr val="F3DE39"/>
              </a:solidFill>
            </a:endParaRPr>
          </a:p>
          <a:p>
            <a:pPr indent="0" lvl="0" marL="0" rtl="0">
              <a:lnSpc>
                <a:spcPct val="100000"/>
              </a:lnSpc>
              <a:spcBef>
                <a:spcPts val="1000"/>
              </a:spcBef>
              <a:spcAft>
                <a:spcPts val="0"/>
              </a:spcAft>
              <a:buNone/>
            </a:pPr>
            <a:r>
              <a:rPr lang="en-US" sz="1800">
                <a:solidFill>
                  <a:srgbClr val="F3DE39"/>
                </a:solidFill>
              </a:rPr>
              <a:t>Cloud Firestore vs. Realtime Database: </a:t>
            </a:r>
            <a:r>
              <a:rPr lang="en-US" sz="1800" u="sng">
                <a:solidFill>
                  <a:schemeClr val="hlink"/>
                </a:solidFill>
                <a:hlinkClick r:id="rId3"/>
              </a:rPr>
              <a:t>https://firebase.google.com/docs/database/rtdb-vs-firestore</a:t>
            </a:r>
            <a:endParaRPr sz="1800">
              <a:solidFill>
                <a:srgbClr val="F3DE39"/>
              </a:solidFill>
            </a:endParaRPr>
          </a:p>
          <a:p>
            <a:pPr indent="0" lvl="0" marL="0" rtl="0">
              <a:lnSpc>
                <a:spcPct val="100000"/>
              </a:lnSpc>
              <a:spcBef>
                <a:spcPts val="1000"/>
              </a:spcBef>
              <a:spcAft>
                <a:spcPts val="0"/>
              </a:spcAft>
              <a:buNone/>
            </a:pPr>
            <a:r>
              <a:rPr lang="en-US" sz="1800">
                <a:solidFill>
                  <a:srgbClr val="F3DE39"/>
                </a:solidFill>
              </a:rPr>
              <a:t>How to code: </a:t>
            </a:r>
            <a:r>
              <a:rPr lang="en-US" sz="1800" u="sng">
                <a:solidFill>
                  <a:schemeClr val="hlink"/>
                </a:solidFill>
                <a:hlinkClick r:id="rId4"/>
              </a:rPr>
              <a:t>https://firebase.google.com/docs/firestore/quickstart</a:t>
            </a:r>
            <a:endParaRPr sz="1800">
              <a:solidFill>
                <a:srgbClr val="F3DE39"/>
              </a:solidFill>
            </a:endParaRPr>
          </a:p>
          <a:p>
            <a:pPr indent="0" lvl="0" marL="0" rtl="0">
              <a:lnSpc>
                <a:spcPct val="100000"/>
              </a:lnSpc>
              <a:spcBef>
                <a:spcPts val="1000"/>
              </a:spcBef>
              <a:spcAft>
                <a:spcPts val="0"/>
              </a:spcAft>
              <a:buNone/>
            </a:pPr>
            <a:r>
              <a:t/>
            </a:r>
            <a:endParaRPr sz="1800">
              <a:solidFill>
                <a:srgbClr val="F3DE39"/>
              </a:solidFill>
            </a:endParaRPr>
          </a:p>
          <a:p>
            <a:pPr indent="0" lvl="0" marL="0" rtl="0">
              <a:lnSpc>
                <a:spcPct val="150000"/>
              </a:lnSpc>
              <a:spcBef>
                <a:spcPts val="1000"/>
              </a:spcBef>
              <a:spcAft>
                <a:spcPts val="0"/>
              </a:spcAft>
              <a:buNone/>
            </a:pPr>
            <a:r>
              <a:t/>
            </a:r>
            <a:endParaRPr sz="1800">
              <a:solidFill>
                <a:srgbClr val="F3DE39"/>
              </a:solidFill>
            </a:endParaRPr>
          </a:p>
        </p:txBody>
      </p:sp>
      <p:sp>
        <p:nvSpPr>
          <p:cNvPr id="292" name="Shape 292"/>
          <p:cNvSpPr txBox="1"/>
          <p:nvPr>
            <p:ph type="title"/>
          </p:nvPr>
        </p:nvSpPr>
        <p:spPr>
          <a:xfrm>
            <a:off x="3188625" y="351998"/>
            <a:ext cx="8610600" cy="1293000"/>
          </a:xfrm>
          <a:prstGeom prst="rect">
            <a:avLst/>
          </a:prstGeom>
        </p:spPr>
        <p:txBody>
          <a:bodyPr anchorCtr="0" anchor="ctr" bIns="45700" lIns="91425" spcFirstLastPara="1" rIns="91425" wrap="square" tIns="45700">
            <a:noAutofit/>
          </a:bodyPr>
          <a:lstStyle/>
          <a:p>
            <a:pPr indent="0" lvl="0" marL="0" rtl="0">
              <a:spcBef>
                <a:spcPts val="0"/>
              </a:spcBef>
              <a:spcAft>
                <a:spcPts val="0"/>
              </a:spcAft>
              <a:buNone/>
            </a:pPr>
            <a:r>
              <a:rPr lang="en-US">
                <a:solidFill>
                  <a:srgbClr val="F3DE39"/>
                </a:solidFill>
              </a:rPr>
              <a:t>Firebase Cloud Firestore</a:t>
            </a:r>
            <a:endParaRPr/>
          </a:p>
        </p:txBody>
      </p:sp>
      <p:pic>
        <p:nvPicPr>
          <p:cNvPr id="293" name="Shape 293"/>
          <p:cNvPicPr preferRelativeResize="0"/>
          <p:nvPr/>
        </p:nvPicPr>
        <p:blipFill>
          <a:blip r:embed="rId5">
            <a:alphaModFix/>
          </a:blip>
          <a:stretch>
            <a:fillRect/>
          </a:stretch>
        </p:blipFill>
        <p:spPr>
          <a:xfrm>
            <a:off x="8118800" y="3545400"/>
            <a:ext cx="4174100" cy="32200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7" name="Shape 297"/>
        <p:cNvGrpSpPr/>
        <p:nvPr/>
      </p:nvGrpSpPr>
      <p:grpSpPr>
        <a:xfrm>
          <a:off x="0" y="0"/>
          <a:ext cx="0" cy="0"/>
          <a:chOff x="0" y="0"/>
          <a:chExt cx="0" cy="0"/>
        </a:xfrm>
      </p:grpSpPr>
      <p:sp>
        <p:nvSpPr>
          <p:cNvPr id="298" name="Shape 298"/>
          <p:cNvSpPr txBox="1"/>
          <p:nvPr>
            <p:ph type="title"/>
          </p:nvPr>
        </p:nvSpPr>
        <p:spPr>
          <a:xfrm>
            <a:off x="1555775" y="476775"/>
            <a:ext cx="10458900" cy="1293000"/>
          </a:xfrm>
          <a:prstGeom prst="rect">
            <a:avLst/>
          </a:prstGeom>
        </p:spPr>
        <p:txBody>
          <a:bodyPr anchorCtr="0" anchor="ctr" bIns="45700" lIns="91425" spcFirstLastPara="1" rIns="91425" wrap="square" tIns="45700">
            <a:noAutofit/>
          </a:bodyPr>
          <a:lstStyle/>
          <a:p>
            <a:pPr indent="0" lvl="0" marL="0" rtl="0">
              <a:spcBef>
                <a:spcPts val="0"/>
              </a:spcBef>
              <a:spcAft>
                <a:spcPts val="0"/>
              </a:spcAft>
              <a:buNone/>
            </a:pPr>
            <a:r>
              <a:rPr lang="en-US">
                <a:solidFill>
                  <a:srgbClr val="F3DE39"/>
                </a:solidFill>
              </a:rPr>
              <a:t>Collections and subcollections Example</a:t>
            </a:r>
            <a:endParaRPr/>
          </a:p>
        </p:txBody>
      </p:sp>
      <p:pic>
        <p:nvPicPr>
          <p:cNvPr id="299" name="Shape 299"/>
          <p:cNvPicPr preferRelativeResize="0"/>
          <p:nvPr/>
        </p:nvPicPr>
        <p:blipFill rotWithShape="1">
          <a:blip r:embed="rId3">
            <a:alphaModFix/>
          </a:blip>
          <a:srcRect b="0" l="4924" r="61735" t="40546"/>
          <a:stretch/>
        </p:blipFill>
        <p:spPr>
          <a:xfrm>
            <a:off x="1062150" y="1964250"/>
            <a:ext cx="3895149" cy="4384650"/>
          </a:xfrm>
          <a:prstGeom prst="rect">
            <a:avLst/>
          </a:prstGeom>
          <a:noFill/>
          <a:ln>
            <a:noFill/>
          </a:ln>
        </p:spPr>
      </p:pic>
      <p:pic>
        <p:nvPicPr>
          <p:cNvPr id="300" name="Shape 300"/>
          <p:cNvPicPr preferRelativeResize="0"/>
          <p:nvPr/>
        </p:nvPicPr>
        <p:blipFill>
          <a:blip r:embed="rId4">
            <a:alphaModFix/>
          </a:blip>
          <a:stretch>
            <a:fillRect/>
          </a:stretch>
        </p:blipFill>
        <p:spPr>
          <a:xfrm>
            <a:off x="7009550" y="1964250"/>
            <a:ext cx="4335525" cy="43846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4" name="Shape 304"/>
        <p:cNvGrpSpPr/>
        <p:nvPr/>
      </p:nvGrpSpPr>
      <p:grpSpPr>
        <a:xfrm>
          <a:off x="0" y="0"/>
          <a:ext cx="0" cy="0"/>
          <a:chOff x="0" y="0"/>
          <a:chExt cx="0" cy="0"/>
        </a:xfrm>
      </p:grpSpPr>
      <p:sp>
        <p:nvSpPr>
          <p:cNvPr id="305" name="Shape 305"/>
          <p:cNvSpPr txBox="1"/>
          <p:nvPr>
            <p:ph type="title"/>
          </p:nvPr>
        </p:nvSpPr>
        <p:spPr>
          <a:xfrm>
            <a:off x="2906425" y="-2"/>
            <a:ext cx="8610600" cy="1293000"/>
          </a:xfrm>
          <a:prstGeom prst="rect">
            <a:avLst/>
          </a:prstGeom>
        </p:spPr>
        <p:txBody>
          <a:bodyPr anchorCtr="0" anchor="ctr" bIns="45700" lIns="91425" spcFirstLastPara="1" rIns="91425" wrap="square" tIns="45700">
            <a:noAutofit/>
          </a:bodyPr>
          <a:lstStyle/>
          <a:p>
            <a:pPr indent="0" lvl="0" marL="0" rtl="0">
              <a:spcBef>
                <a:spcPts val="0"/>
              </a:spcBef>
              <a:spcAft>
                <a:spcPts val="0"/>
              </a:spcAft>
              <a:buNone/>
            </a:pPr>
            <a:r>
              <a:rPr lang="en-US">
                <a:solidFill>
                  <a:srgbClr val="F3DE39"/>
                </a:solidFill>
              </a:rPr>
              <a:t>Firebase Cloud Firestore</a:t>
            </a:r>
            <a:endParaRPr/>
          </a:p>
        </p:txBody>
      </p:sp>
      <p:pic>
        <p:nvPicPr>
          <p:cNvPr id="306" name="Shape 306"/>
          <p:cNvPicPr preferRelativeResize="0"/>
          <p:nvPr/>
        </p:nvPicPr>
        <p:blipFill>
          <a:blip r:embed="rId3">
            <a:alphaModFix/>
          </a:blip>
          <a:stretch>
            <a:fillRect/>
          </a:stretch>
        </p:blipFill>
        <p:spPr>
          <a:xfrm>
            <a:off x="6745658" y="2416550"/>
            <a:ext cx="1899242" cy="4113172"/>
          </a:xfrm>
          <a:prstGeom prst="rect">
            <a:avLst/>
          </a:prstGeom>
          <a:noFill/>
          <a:ln>
            <a:noFill/>
          </a:ln>
        </p:spPr>
      </p:pic>
      <p:sp>
        <p:nvSpPr>
          <p:cNvPr id="307" name="Shape 307"/>
          <p:cNvSpPr txBox="1"/>
          <p:nvPr/>
        </p:nvSpPr>
        <p:spPr>
          <a:xfrm>
            <a:off x="292050" y="1233150"/>
            <a:ext cx="11737800" cy="1092600"/>
          </a:xfrm>
          <a:prstGeom prst="rect">
            <a:avLst/>
          </a:prstGeom>
          <a:noFill/>
          <a:ln>
            <a:noFill/>
          </a:ln>
        </p:spPr>
        <p:txBody>
          <a:bodyPr anchorCtr="0" anchor="ctr" bIns="91425" lIns="91425" spcFirstLastPara="1" rIns="91425" wrap="square" tIns="91425">
            <a:noAutofit/>
          </a:bodyPr>
          <a:lstStyle/>
          <a:p>
            <a:pPr indent="-381000" lvl="0" marL="457200" rtl="0">
              <a:spcBef>
                <a:spcPts val="1000"/>
              </a:spcBef>
              <a:spcAft>
                <a:spcPts val="0"/>
              </a:spcAft>
              <a:buClr>
                <a:srgbClr val="F3DE39"/>
              </a:buClr>
              <a:buSzPts val="2400"/>
              <a:buFont typeface="Century Gothic"/>
              <a:buAutoNum type="arabicPeriod"/>
            </a:pPr>
            <a:r>
              <a:rPr lang="en-US" sz="2400">
                <a:solidFill>
                  <a:srgbClr val="F3DE39"/>
                </a:solidFill>
                <a:latin typeface="Century Gothic"/>
                <a:ea typeface="Century Gothic"/>
                <a:cs typeface="Century Gothic"/>
                <a:sym typeface="Century Gothic"/>
              </a:rPr>
              <a:t>A record is saved in Firestore once the Finish button is clicked</a:t>
            </a:r>
            <a:endParaRPr sz="2400">
              <a:solidFill>
                <a:srgbClr val="F3DE39"/>
              </a:solidFill>
              <a:latin typeface="Century Gothic"/>
              <a:ea typeface="Century Gothic"/>
              <a:cs typeface="Century Gothic"/>
              <a:sym typeface="Century Gothic"/>
            </a:endParaRPr>
          </a:p>
          <a:p>
            <a:pPr indent="-381000" lvl="0" marL="457200" rtl="0">
              <a:spcBef>
                <a:spcPts val="0"/>
              </a:spcBef>
              <a:spcAft>
                <a:spcPts val="0"/>
              </a:spcAft>
              <a:buClr>
                <a:srgbClr val="F3DE39"/>
              </a:buClr>
              <a:buSzPts val="2400"/>
              <a:buFont typeface="Century Gothic"/>
              <a:buAutoNum type="arabicPeriod"/>
            </a:pPr>
            <a:r>
              <a:rPr lang="en-US" sz="2400">
                <a:solidFill>
                  <a:srgbClr val="F3DE39"/>
                </a:solidFill>
                <a:latin typeface="Century Gothic"/>
                <a:ea typeface="Century Gothic"/>
                <a:cs typeface="Century Gothic"/>
                <a:sym typeface="Century Gothic"/>
              </a:rPr>
              <a:t>Switch to Record page, the records are updated automatically and ordered by distance</a:t>
            </a:r>
            <a:endParaRPr sz="2400">
              <a:solidFill>
                <a:srgbClr val="F3DE39"/>
              </a:solidFill>
              <a:latin typeface="Century Gothic"/>
              <a:ea typeface="Century Gothic"/>
              <a:cs typeface="Century Gothic"/>
              <a:sym typeface="Century Gothic"/>
            </a:endParaRPr>
          </a:p>
        </p:txBody>
      </p:sp>
      <p:pic>
        <p:nvPicPr>
          <p:cNvPr id="308" name="Shape 308"/>
          <p:cNvPicPr preferRelativeResize="0"/>
          <p:nvPr/>
        </p:nvPicPr>
        <p:blipFill>
          <a:blip r:embed="rId4">
            <a:alphaModFix/>
          </a:blip>
          <a:stretch>
            <a:fillRect/>
          </a:stretch>
        </p:blipFill>
        <p:spPr>
          <a:xfrm>
            <a:off x="2509700" y="2452213"/>
            <a:ext cx="1866251" cy="4041839"/>
          </a:xfrm>
          <a:prstGeom prst="rect">
            <a:avLst/>
          </a:prstGeom>
          <a:noFill/>
          <a:ln>
            <a:noFill/>
          </a:ln>
        </p:spPr>
      </p:pic>
      <p:sp>
        <p:nvSpPr>
          <p:cNvPr id="309" name="Shape 309"/>
          <p:cNvSpPr txBox="1"/>
          <p:nvPr/>
        </p:nvSpPr>
        <p:spPr>
          <a:xfrm>
            <a:off x="2574625" y="5976075"/>
            <a:ext cx="7951500" cy="1293000"/>
          </a:xfrm>
          <a:prstGeom prst="rect">
            <a:avLst/>
          </a:prstGeom>
          <a:noFill/>
          <a:ln>
            <a:noFill/>
          </a:ln>
        </p:spPr>
        <p:txBody>
          <a:bodyPr anchorCtr="0" anchor="ctr" bIns="91425" lIns="91425" spcFirstLastPara="1" rIns="91425" wrap="square" tIns="91425">
            <a:noAutofit/>
          </a:bodyPr>
          <a:lstStyle/>
          <a:p>
            <a:pPr indent="0" lvl="0" marL="0" rtl="0">
              <a:spcBef>
                <a:spcPts val="1000"/>
              </a:spcBef>
              <a:spcAft>
                <a:spcPts val="0"/>
              </a:spcAft>
              <a:buNone/>
            </a:pPr>
            <a:r>
              <a:rPr lang="en-US" sz="1200">
                <a:solidFill>
                  <a:srgbClr val="F3DE39"/>
                </a:solidFill>
                <a:latin typeface="Century Gothic"/>
                <a:ea typeface="Century Gothic"/>
                <a:cs typeface="Century Gothic"/>
                <a:sym typeface="Century Gothic"/>
              </a:rPr>
              <a:t>Figure: During running                                                                     Figure: Record</a:t>
            </a:r>
            <a:endParaRPr sz="12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9" name="Shape 149"/>
        <p:cNvGrpSpPr/>
        <p:nvPr/>
      </p:nvGrpSpPr>
      <p:grpSpPr>
        <a:xfrm>
          <a:off x="0" y="0"/>
          <a:ext cx="0" cy="0"/>
          <a:chOff x="0" y="0"/>
          <a:chExt cx="0" cy="0"/>
        </a:xfrm>
      </p:grpSpPr>
      <p:sp>
        <p:nvSpPr>
          <p:cNvPr id="150" name="Shape 150"/>
          <p:cNvSpPr txBox="1"/>
          <p:nvPr>
            <p:ph idx="1" type="subTitle"/>
          </p:nvPr>
        </p:nvSpPr>
        <p:spPr>
          <a:xfrm>
            <a:off x="1297476" y="1805692"/>
            <a:ext cx="8215800" cy="32466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1000"/>
              </a:spcBef>
              <a:spcAft>
                <a:spcPts val="0"/>
              </a:spcAft>
              <a:buClr>
                <a:srgbClr val="F3DE39"/>
              </a:buClr>
              <a:buSzPts val="2000"/>
              <a:buFont typeface="Arial"/>
              <a:buNone/>
            </a:pPr>
            <a:r>
              <a:rPr i="0" lang="en-US" sz="2400" u="none" cap="none" strike="noStrike">
                <a:solidFill>
                  <a:srgbClr val="F3DE39"/>
                </a:solidFill>
              </a:rPr>
              <a:t>1. Target user (</a:t>
            </a:r>
            <a:r>
              <a:rPr lang="en-US" sz="2400">
                <a:solidFill>
                  <a:srgbClr val="F3DE39"/>
                </a:solidFill>
              </a:rPr>
              <a:t>J</a:t>
            </a:r>
            <a:r>
              <a:rPr i="0" lang="en-US" sz="2400" u="none" cap="none" strike="noStrike">
                <a:solidFill>
                  <a:srgbClr val="F3DE39"/>
                </a:solidFill>
              </a:rPr>
              <a:t>inmiao)</a:t>
            </a:r>
            <a:endParaRPr sz="2400"/>
          </a:p>
          <a:p>
            <a:pPr indent="0" lvl="0" marL="0" marR="0" rtl="0" algn="l">
              <a:lnSpc>
                <a:spcPct val="90000"/>
              </a:lnSpc>
              <a:spcBef>
                <a:spcPts val="1000"/>
              </a:spcBef>
              <a:spcAft>
                <a:spcPts val="0"/>
              </a:spcAft>
              <a:buClr>
                <a:srgbClr val="F3DE39"/>
              </a:buClr>
              <a:buSzPts val="2000"/>
              <a:buFont typeface="Arial"/>
              <a:buNone/>
            </a:pPr>
            <a:r>
              <a:rPr i="0" lang="en-US" sz="2400" u="none" cap="none" strike="noStrike">
                <a:solidFill>
                  <a:srgbClr val="F3DE39"/>
                </a:solidFill>
              </a:rPr>
              <a:t>2. Problem (</a:t>
            </a:r>
            <a:r>
              <a:rPr lang="en-US" sz="2400">
                <a:solidFill>
                  <a:srgbClr val="F3DE39"/>
                </a:solidFill>
              </a:rPr>
              <a:t>R</a:t>
            </a:r>
            <a:r>
              <a:rPr i="0" lang="en-US" sz="2400" u="none" cap="none" strike="noStrike">
                <a:solidFill>
                  <a:srgbClr val="F3DE39"/>
                </a:solidFill>
              </a:rPr>
              <a:t>enwei)</a:t>
            </a:r>
            <a:endParaRPr sz="2400"/>
          </a:p>
          <a:p>
            <a:pPr indent="0" lvl="0" marL="0" marR="0" rtl="0" algn="l">
              <a:lnSpc>
                <a:spcPct val="90000"/>
              </a:lnSpc>
              <a:spcBef>
                <a:spcPts val="1000"/>
              </a:spcBef>
              <a:spcAft>
                <a:spcPts val="0"/>
              </a:spcAft>
              <a:buClr>
                <a:srgbClr val="F3DE39"/>
              </a:buClr>
              <a:buSzPts val="2000"/>
              <a:buFont typeface="Arial"/>
              <a:buNone/>
            </a:pPr>
            <a:r>
              <a:rPr i="0" lang="en-US" sz="2400" u="none" cap="none" strike="noStrike">
                <a:solidFill>
                  <a:srgbClr val="F3DE39"/>
                </a:solidFill>
              </a:rPr>
              <a:t>3. How to solve (</a:t>
            </a:r>
            <a:r>
              <a:rPr lang="en-US" sz="2400">
                <a:solidFill>
                  <a:srgbClr val="F3DE39"/>
                </a:solidFill>
              </a:rPr>
              <a:t>R</a:t>
            </a:r>
            <a:r>
              <a:rPr i="0" lang="en-US" sz="2400" u="none" cap="none" strike="noStrike">
                <a:solidFill>
                  <a:srgbClr val="F3DE39"/>
                </a:solidFill>
              </a:rPr>
              <a:t>enwei)</a:t>
            </a:r>
            <a:endParaRPr sz="2400"/>
          </a:p>
          <a:p>
            <a:pPr indent="0" lvl="0" marL="0" marR="0" rtl="0" algn="l">
              <a:lnSpc>
                <a:spcPct val="90000"/>
              </a:lnSpc>
              <a:spcBef>
                <a:spcPts val="1000"/>
              </a:spcBef>
              <a:spcAft>
                <a:spcPts val="0"/>
              </a:spcAft>
              <a:buClr>
                <a:srgbClr val="F3DE39"/>
              </a:buClr>
              <a:buSzPts val="2000"/>
              <a:buFont typeface="Arial"/>
              <a:buNone/>
            </a:pPr>
            <a:r>
              <a:rPr i="0" lang="en-US" sz="2400" u="none" cap="none" strike="noStrike">
                <a:solidFill>
                  <a:srgbClr val="F3DE39"/>
                </a:solidFill>
              </a:rPr>
              <a:t>4. Demonstration (</a:t>
            </a:r>
            <a:r>
              <a:rPr lang="en-US" sz="2400">
                <a:solidFill>
                  <a:srgbClr val="F3DE39"/>
                </a:solidFill>
              </a:rPr>
              <a:t>J</a:t>
            </a:r>
            <a:r>
              <a:rPr i="0" lang="en-US" sz="2400" u="none" cap="none" strike="noStrike">
                <a:solidFill>
                  <a:srgbClr val="F3DE39"/>
                </a:solidFill>
              </a:rPr>
              <a:t>inmiao)</a:t>
            </a:r>
            <a:endParaRPr sz="2400"/>
          </a:p>
          <a:p>
            <a:pPr indent="0" lvl="0" marL="0" marR="0" rtl="0" algn="l">
              <a:lnSpc>
                <a:spcPct val="90000"/>
              </a:lnSpc>
              <a:spcBef>
                <a:spcPts val="1000"/>
              </a:spcBef>
              <a:spcAft>
                <a:spcPts val="0"/>
              </a:spcAft>
              <a:buClr>
                <a:srgbClr val="F3DE39"/>
              </a:buClr>
              <a:buSzPts val="2000"/>
              <a:buFont typeface="Arial"/>
              <a:buNone/>
            </a:pPr>
            <a:r>
              <a:rPr i="0" lang="en-US" sz="2400" u="none" cap="none" strike="noStrike">
                <a:solidFill>
                  <a:srgbClr val="F3DE39"/>
                </a:solidFill>
              </a:rPr>
              <a:t>5. Technology (</a:t>
            </a:r>
            <a:r>
              <a:rPr lang="en-US" sz="2400">
                <a:solidFill>
                  <a:srgbClr val="F3DE39"/>
                </a:solidFill>
              </a:rPr>
              <a:t>S</a:t>
            </a:r>
            <a:r>
              <a:rPr i="0" lang="en-US" sz="2400" u="none" cap="none" strike="noStrike">
                <a:solidFill>
                  <a:srgbClr val="F3DE39"/>
                </a:solidFill>
              </a:rPr>
              <a:t>hiwei)</a:t>
            </a:r>
            <a:endParaRPr sz="2400"/>
          </a:p>
        </p:txBody>
      </p:sp>
      <p:sp>
        <p:nvSpPr>
          <p:cNvPr id="151" name="Shape 151"/>
          <p:cNvSpPr txBox="1"/>
          <p:nvPr>
            <p:ph idx="4294967295" type="title"/>
          </p:nvPr>
        </p:nvSpPr>
        <p:spPr>
          <a:xfrm>
            <a:off x="2755000" y="309748"/>
            <a:ext cx="8610600" cy="1293000"/>
          </a:xfrm>
          <a:prstGeom prst="rect">
            <a:avLst/>
          </a:prstGeom>
        </p:spPr>
        <p:txBody>
          <a:bodyPr anchorCtr="0" anchor="ctr" bIns="45700" lIns="91425" spcFirstLastPara="1" rIns="91425" wrap="square" tIns="45700">
            <a:noAutofit/>
          </a:bodyPr>
          <a:lstStyle/>
          <a:p>
            <a:pPr indent="0" lvl="0" marL="0" rtl="0">
              <a:spcBef>
                <a:spcPts val="0"/>
              </a:spcBef>
              <a:spcAft>
                <a:spcPts val="0"/>
              </a:spcAft>
              <a:buClr>
                <a:srgbClr val="000000"/>
              </a:buClr>
              <a:buSzPts val="1100"/>
              <a:buFont typeface="Arial"/>
              <a:buNone/>
            </a:pPr>
            <a:r>
              <a:rPr lang="en-US">
                <a:solidFill>
                  <a:srgbClr val="F3DE39"/>
                </a:solidFill>
              </a:rPr>
              <a:t>Outline</a:t>
            </a:r>
            <a:endParaRPr>
              <a:solidFill>
                <a:srgbClr val="F3DE39"/>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3" name="Shape 313"/>
        <p:cNvGrpSpPr/>
        <p:nvPr/>
      </p:nvGrpSpPr>
      <p:grpSpPr>
        <a:xfrm>
          <a:off x="0" y="0"/>
          <a:ext cx="0" cy="0"/>
          <a:chOff x="0" y="0"/>
          <a:chExt cx="0" cy="0"/>
        </a:xfrm>
      </p:grpSpPr>
      <p:sp>
        <p:nvSpPr>
          <p:cNvPr id="314" name="Shape 314"/>
          <p:cNvSpPr txBox="1"/>
          <p:nvPr>
            <p:ph type="title"/>
          </p:nvPr>
        </p:nvSpPr>
        <p:spPr>
          <a:xfrm>
            <a:off x="3014575" y="-2"/>
            <a:ext cx="8610600" cy="1293000"/>
          </a:xfrm>
          <a:prstGeom prst="rect">
            <a:avLst/>
          </a:prstGeom>
        </p:spPr>
        <p:txBody>
          <a:bodyPr anchorCtr="0" anchor="ctr" bIns="45700" lIns="91425" spcFirstLastPara="1" rIns="91425" wrap="square" tIns="45700">
            <a:noAutofit/>
          </a:bodyPr>
          <a:lstStyle/>
          <a:p>
            <a:pPr indent="0" lvl="0" marL="0" rtl="0">
              <a:spcBef>
                <a:spcPts val="0"/>
              </a:spcBef>
              <a:spcAft>
                <a:spcPts val="0"/>
              </a:spcAft>
              <a:buNone/>
            </a:pPr>
            <a:r>
              <a:rPr lang="en-US">
                <a:solidFill>
                  <a:srgbClr val="F3DE39"/>
                </a:solidFill>
              </a:rPr>
              <a:t>Firebase Cloud Firestore</a:t>
            </a:r>
            <a:endParaRPr/>
          </a:p>
        </p:txBody>
      </p:sp>
      <p:sp>
        <p:nvSpPr>
          <p:cNvPr id="315" name="Shape 315"/>
          <p:cNvSpPr txBox="1"/>
          <p:nvPr>
            <p:ph idx="1" type="body"/>
          </p:nvPr>
        </p:nvSpPr>
        <p:spPr>
          <a:xfrm>
            <a:off x="205550" y="930125"/>
            <a:ext cx="11909400" cy="4024200"/>
          </a:xfrm>
          <a:prstGeom prst="rect">
            <a:avLst/>
          </a:prstGeom>
        </p:spPr>
        <p:txBody>
          <a:bodyPr anchorCtr="0" anchor="t" bIns="45700" lIns="91425" spcFirstLastPara="1" rIns="91425" wrap="square" tIns="45700">
            <a:noAutofit/>
          </a:bodyPr>
          <a:lstStyle/>
          <a:p>
            <a:pPr indent="0" lvl="0" marL="0" rtl="0">
              <a:lnSpc>
                <a:spcPct val="100000"/>
              </a:lnSpc>
              <a:spcBef>
                <a:spcPts val="1000"/>
              </a:spcBef>
              <a:spcAft>
                <a:spcPts val="0"/>
              </a:spcAft>
              <a:buNone/>
            </a:pPr>
            <a:r>
              <a:rPr lang="en-US" sz="2400">
                <a:solidFill>
                  <a:srgbClr val="F3DE39"/>
                </a:solidFill>
              </a:rPr>
              <a:t>One collections for users, and the subcollections (records) within particular user document</a:t>
            </a:r>
            <a:endParaRPr sz="2400">
              <a:solidFill>
                <a:srgbClr val="F3DE39"/>
              </a:solidFill>
            </a:endParaRPr>
          </a:p>
          <a:p>
            <a:pPr indent="0" lvl="0" marL="0" rtl="0">
              <a:lnSpc>
                <a:spcPct val="150000"/>
              </a:lnSpc>
              <a:spcBef>
                <a:spcPts val="1000"/>
              </a:spcBef>
              <a:spcAft>
                <a:spcPts val="0"/>
              </a:spcAft>
              <a:buNone/>
            </a:pPr>
            <a:r>
              <a:t/>
            </a:r>
            <a:endParaRPr sz="2400">
              <a:solidFill>
                <a:srgbClr val="F3DE39"/>
              </a:solidFill>
            </a:endParaRPr>
          </a:p>
          <a:p>
            <a:pPr indent="0" lvl="0" marL="0" rtl="0">
              <a:lnSpc>
                <a:spcPct val="150000"/>
              </a:lnSpc>
              <a:spcBef>
                <a:spcPts val="1000"/>
              </a:spcBef>
              <a:spcAft>
                <a:spcPts val="0"/>
              </a:spcAft>
              <a:buNone/>
            </a:pPr>
            <a:r>
              <a:t/>
            </a:r>
            <a:endParaRPr sz="2400">
              <a:solidFill>
                <a:srgbClr val="F3DE39"/>
              </a:solidFill>
            </a:endParaRPr>
          </a:p>
          <a:p>
            <a:pPr indent="0" lvl="0" marL="0" rtl="0">
              <a:lnSpc>
                <a:spcPct val="150000"/>
              </a:lnSpc>
              <a:spcBef>
                <a:spcPts val="1000"/>
              </a:spcBef>
              <a:spcAft>
                <a:spcPts val="0"/>
              </a:spcAft>
              <a:buNone/>
            </a:pPr>
            <a:r>
              <a:t/>
            </a:r>
            <a:endParaRPr sz="2400">
              <a:solidFill>
                <a:srgbClr val="F3DE39"/>
              </a:solidFill>
            </a:endParaRPr>
          </a:p>
          <a:p>
            <a:pPr indent="0" lvl="0" marL="0" rtl="0">
              <a:lnSpc>
                <a:spcPct val="150000"/>
              </a:lnSpc>
              <a:spcBef>
                <a:spcPts val="1000"/>
              </a:spcBef>
              <a:spcAft>
                <a:spcPts val="0"/>
              </a:spcAft>
              <a:buNone/>
            </a:pPr>
            <a:r>
              <a:t/>
            </a:r>
            <a:endParaRPr sz="2400">
              <a:solidFill>
                <a:srgbClr val="F3DE39"/>
              </a:solidFill>
            </a:endParaRPr>
          </a:p>
          <a:p>
            <a:pPr indent="0" lvl="0" marL="0" rtl="0">
              <a:lnSpc>
                <a:spcPct val="150000"/>
              </a:lnSpc>
              <a:spcBef>
                <a:spcPts val="1000"/>
              </a:spcBef>
              <a:spcAft>
                <a:spcPts val="0"/>
              </a:spcAft>
              <a:buNone/>
            </a:pPr>
            <a:r>
              <a:t/>
            </a:r>
            <a:endParaRPr sz="2400">
              <a:solidFill>
                <a:srgbClr val="F3DE39"/>
              </a:solidFill>
            </a:endParaRPr>
          </a:p>
          <a:p>
            <a:pPr indent="0" lvl="0" marL="0" rtl="0">
              <a:lnSpc>
                <a:spcPct val="150000"/>
              </a:lnSpc>
              <a:spcBef>
                <a:spcPts val="1000"/>
              </a:spcBef>
              <a:spcAft>
                <a:spcPts val="0"/>
              </a:spcAft>
              <a:buNone/>
            </a:pPr>
            <a:r>
              <a:t/>
            </a:r>
            <a:endParaRPr sz="1000">
              <a:solidFill>
                <a:srgbClr val="F3DE39"/>
              </a:solidFill>
            </a:endParaRPr>
          </a:p>
          <a:p>
            <a:pPr indent="0" lvl="0" marL="0" rtl="0">
              <a:lnSpc>
                <a:spcPct val="150000"/>
              </a:lnSpc>
              <a:spcBef>
                <a:spcPts val="1000"/>
              </a:spcBef>
              <a:spcAft>
                <a:spcPts val="0"/>
              </a:spcAft>
              <a:buNone/>
            </a:pPr>
            <a:r>
              <a:t/>
            </a:r>
            <a:endParaRPr sz="1400">
              <a:solidFill>
                <a:srgbClr val="F3DE39"/>
              </a:solidFill>
            </a:endParaRPr>
          </a:p>
          <a:p>
            <a:pPr indent="0" lvl="0" marL="0" rtl="0">
              <a:lnSpc>
                <a:spcPct val="150000"/>
              </a:lnSpc>
              <a:spcBef>
                <a:spcPts val="1000"/>
              </a:spcBef>
              <a:spcAft>
                <a:spcPts val="0"/>
              </a:spcAft>
              <a:buNone/>
            </a:pPr>
            <a:r>
              <a:t/>
            </a:r>
            <a:endParaRPr sz="600">
              <a:solidFill>
                <a:srgbClr val="F3DE39"/>
              </a:solidFill>
            </a:endParaRPr>
          </a:p>
          <a:p>
            <a:pPr indent="0" lvl="0" marL="0" rtl="0">
              <a:lnSpc>
                <a:spcPct val="100000"/>
              </a:lnSpc>
              <a:spcBef>
                <a:spcPts val="1000"/>
              </a:spcBef>
              <a:spcAft>
                <a:spcPts val="0"/>
              </a:spcAft>
              <a:buNone/>
            </a:pPr>
            <a:r>
              <a:rPr lang="en-US" sz="1800">
                <a:solidFill>
                  <a:srgbClr val="F3DE39"/>
                </a:solidFill>
              </a:rPr>
              <a:t>How to code: </a:t>
            </a:r>
            <a:r>
              <a:rPr lang="en-US" sz="1800" u="sng">
                <a:solidFill>
                  <a:schemeClr val="hlink"/>
                </a:solidFill>
                <a:hlinkClick r:id="rId3"/>
              </a:rPr>
              <a:t>https://firebase.google.com/docs/firestore/data-model</a:t>
            </a:r>
            <a:endParaRPr sz="1800">
              <a:solidFill>
                <a:srgbClr val="F3DE39"/>
              </a:solidFill>
            </a:endParaRPr>
          </a:p>
          <a:p>
            <a:pPr indent="0" lvl="0" marL="0" rtl="0">
              <a:lnSpc>
                <a:spcPct val="100000"/>
              </a:lnSpc>
              <a:spcBef>
                <a:spcPts val="1000"/>
              </a:spcBef>
              <a:spcAft>
                <a:spcPts val="0"/>
              </a:spcAft>
              <a:buNone/>
            </a:pPr>
            <a:r>
              <a:t/>
            </a:r>
            <a:endParaRPr sz="1800">
              <a:solidFill>
                <a:srgbClr val="F3DE39"/>
              </a:solidFill>
            </a:endParaRPr>
          </a:p>
          <a:p>
            <a:pPr indent="0" lvl="0" marL="0" rtl="0">
              <a:lnSpc>
                <a:spcPct val="100000"/>
              </a:lnSpc>
              <a:spcBef>
                <a:spcPts val="1000"/>
              </a:spcBef>
              <a:spcAft>
                <a:spcPts val="0"/>
              </a:spcAft>
              <a:buClr>
                <a:schemeClr val="dk1"/>
              </a:buClr>
              <a:buSzPts val="1100"/>
              <a:buFont typeface="Arial"/>
              <a:buNone/>
            </a:pPr>
            <a:r>
              <a:t/>
            </a:r>
            <a:endParaRPr sz="2400">
              <a:solidFill>
                <a:srgbClr val="F3DE39"/>
              </a:solidFill>
            </a:endParaRPr>
          </a:p>
        </p:txBody>
      </p:sp>
      <p:cxnSp>
        <p:nvCxnSpPr>
          <p:cNvPr id="316" name="Shape 316"/>
          <p:cNvCxnSpPr>
            <a:stCxn id="317" idx="2"/>
            <a:endCxn id="318" idx="1"/>
          </p:cNvCxnSpPr>
          <p:nvPr/>
        </p:nvCxnSpPr>
        <p:spPr>
          <a:xfrm>
            <a:off x="3991513" y="4107375"/>
            <a:ext cx="1594800" cy="1213200"/>
          </a:xfrm>
          <a:prstGeom prst="straightConnector1">
            <a:avLst/>
          </a:prstGeom>
          <a:noFill/>
          <a:ln cap="flat" cmpd="sng" w="9525">
            <a:solidFill>
              <a:srgbClr val="FF0000"/>
            </a:solidFill>
            <a:prstDash val="solid"/>
            <a:round/>
            <a:headEnd len="med" w="med" type="none"/>
            <a:tailEnd len="med" w="med" type="triangle"/>
          </a:ln>
        </p:spPr>
      </p:cxnSp>
      <p:pic>
        <p:nvPicPr>
          <p:cNvPr id="318" name="Shape 318"/>
          <p:cNvPicPr preferRelativeResize="0"/>
          <p:nvPr/>
        </p:nvPicPr>
        <p:blipFill>
          <a:blip r:embed="rId4">
            <a:alphaModFix/>
          </a:blip>
          <a:stretch>
            <a:fillRect/>
          </a:stretch>
        </p:blipFill>
        <p:spPr>
          <a:xfrm>
            <a:off x="5586225" y="4305175"/>
            <a:ext cx="6493200" cy="2030775"/>
          </a:xfrm>
          <a:prstGeom prst="rect">
            <a:avLst/>
          </a:prstGeom>
          <a:noFill/>
          <a:ln>
            <a:noFill/>
          </a:ln>
        </p:spPr>
      </p:pic>
      <p:pic>
        <p:nvPicPr>
          <p:cNvPr id="317" name="Shape 317"/>
          <p:cNvPicPr preferRelativeResize="0"/>
          <p:nvPr/>
        </p:nvPicPr>
        <p:blipFill>
          <a:blip r:embed="rId5">
            <a:alphaModFix/>
          </a:blip>
          <a:stretch>
            <a:fillRect/>
          </a:stretch>
        </p:blipFill>
        <p:spPr>
          <a:xfrm>
            <a:off x="324550" y="1874525"/>
            <a:ext cx="7333926" cy="2232850"/>
          </a:xfrm>
          <a:prstGeom prst="rect">
            <a:avLst/>
          </a:prstGeom>
          <a:noFill/>
          <a:ln>
            <a:noFill/>
          </a:ln>
        </p:spPr>
      </p:pic>
      <p:sp>
        <p:nvSpPr>
          <p:cNvPr id="319" name="Shape 319"/>
          <p:cNvSpPr/>
          <p:nvPr/>
        </p:nvSpPr>
        <p:spPr>
          <a:xfrm>
            <a:off x="4337625" y="2682625"/>
            <a:ext cx="1248600" cy="3246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t/>
            </a:r>
            <a:endParaRPr>
              <a:solidFill>
                <a:srgbClr val="FF0000"/>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3" name="Shape 323"/>
        <p:cNvGrpSpPr/>
        <p:nvPr/>
      </p:nvGrpSpPr>
      <p:grpSpPr>
        <a:xfrm>
          <a:off x="0" y="0"/>
          <a:ext cx="0" cy="0"/>
          <a:chOff x="0" y="0"/>
          <a:chExt cx="0" cy="0"/>
        </a:xfrm>
      </p:grpSpPr>
      <p:sp>
        <p:nvSpPr>
          <p:cNvPr id="324" name="Shape 324"/>
          <p:cNvSpPr txBox="1"/>
          <p:nvPr>
            <p:ph idx="1" type="body"/>
          </p:nvPr>
        </p:nvSpPr>
        <p:spPr>
          <a:xfrm>
            <a:off x="825025" y="1053400"/>
            <a:ext cx="12083700" cy="1060200"/>
          </a:xfrm>
          <a:prstGeom prst="rect">
            <a:avLst/>
          </a:prstGeom>
        </p:spPr>
        <p:txBody>
          <a:bodyPr anchorCtr="0" anchor="t" bIns="45700" lIns="91425" spcFirstLastPara="1" rIns="91425" wrap="square" tIns="45700">
            <a:noAutofit/>
          </a:bodyPr>
          <a:lstStyle/>
          <a:p>
            <a:pPr indent="-381000" lvl="0" marL="457200" rtl="0">
              <a:lnSpc>
                <a:spcPct val="150000"/>
              </a:lnSpc>
              <a:spcBef>
                <a:spcPts val="1000"/>
              </a:spcBef>
              <a:spcAft>
                <a:spcPts val="0"/>
              </a:spcAft>
              <a:buClr>
                <a:srgbClr val="F3DE39"/>
              </a:buClr>
              <a:buSzPts val="2400"/>
              <a:buFont typeface="Century Gothic"/>
              <a:buAutoNum type="arabicPeriod"/>
            </a:pPr>
            <a:r>
              <a:rPr lang="en-US" sz="2400">
                <a:solidFill>
                  <a:srgbClr val="F3DE39"/>
                </a:solidFill>
              </a:rPr>
              <a:t>Ask for location service permission </a:t>
            </a:r>
            <a:endParaRPr sz="2400">
              <a:solidFill>
                <a:srgbClr val="F3DE39"/>
              </a:solidFill>
            </a:endParaRPr>
          </a:p>
          <a:p>
            <a:pPr indent="-381000" lvl="0" marL="457200" rtl="0">
              <a:lnSpc>
                <a:spcPct val="150000"/>
              </a:lnSpc>
              <a:spcBef>
                <a:spcPts val="0"/>
              </a:spcBef>
              <a:spcAft>
                <a:spcPts val="0"/>
              </a:spcAft>
              <a:buClr>
                <a:srgbClr val="F3DE39"/>
              </a:buClr>
              <a:buSzPts val="2400"/>
              <a:buFont typeface="Century Gothic"/>
              <a:buAutoNum type="arabicPeriod"/>
            </a:pPr>
            <a:r>
              <a:rPr lang="en-US" sz="2400">
                <a:solidFill>
                  <a:srgbClr val="F3DE39"/>
                </a:solidFill>
              </a:rPr>
              <a:t>Display runner current location</a:t>
            </a:r>
            <a:endParaRPr sz="2400">
              <a:solidFill>
                <a:srgbClr val="F3DE39"/>
              </a:solidFill>
            </a:endParaRPr>
          </a:p>
          <a:p>
            <a:pPr indent="0" lvl="0" marL="0" rtl="0">
              <a:lnSpc>
                <a:spcPct val="150000"/>
              </a:lnSpc>
              <a:spcBef>
                <a:spcPts val="1000"/>
              </a:spcBef>
              <a:spcAft>
                <a:spcPts val="0"/>
              </a:spcAft>
              <a:buNone/>
            </a:pPr>
            <a:r>
              <a:t/>
            </a:r>
            <a:endParaRPr sz="2400">
              <a:solidFill>
                <a:srgbClr val="F3DE39"/>
              </a:solidFill>
            </a:endParaRPr>
          </a:p>
          <a:p>
            <a:pPr indent="0" lvl="0" marL="0" rtl="0">
              <a:lnSpc>
                <a:spcPct val="150000"/>
              </a:lnSpc>
              <a:spcBef>
                <a:spcPts val="1000"/>
              </a:spcBef>
              <a:spcAft>
                <a:spcPts val="0"/>
              </a:spcAft>
              <a:buNone/>
            </a:pPr>
            <a:r>
              <a:t/>
            </a:r>
            <a:endParaRPr sz="2400">
              <a:solidFill>
                <a:srgbClr val="F3DE39"/>
              </a:solidFill>
            </a:endParaRPr>
          </a:p>
          <a:p>
            <a:pPr indent="0" lvl="0" marL="0" rtl="0">
              <a:lnSpc>
                <a:spcPct val="150000"/>
              </a:lnSpc>
              <a:spcBef>
                <a:spcPts val="1000"/>
              </a:spcBef>
              <a:spcAft>
                <a:spcPts val="0"/>
              </a:spcAft>
              <a:buNone/>
            </a:pPr>
            <a:r>
              <a:t/>
            </a:r>
            <a:endParaRPr sz="2400">
              <a:solidFill>
                <a:srgbClr val="F3DE39"/>
              </a:solidFill>
            </a:endParaRPr>
          </a:p>
          <a:p>
            <a:pPr indent="0" lvl="0" marL="0" rtl="0">
              <a:lnSpc>
                <a:spcPct val="150000"/>
              </a:lnSpc>
              <a:spcBef>
                <a:spcPts val="1000"/>
              </a:spcBef>
              <a:spcAft>
                <a:spcPts val="0"/>
              </a:spcAft>
              <a:buNone/>
            </a:pPr>
            <a:r>
              <a:t/>
            </a:r>
            <a:endParaRPr sz="2400">
              <a:solidFill>
                <a:srgbClr val="F3DE39"/>
              </a:solidFill>
            </a:endParaRPr>
          </a:p>
          <a:p>
            <a:pPr indent="0" lvl="0" marL="0" rtl="0">
              <a:lnSpc>
                <a:spcPct val="150000"/>
              </a:lnSpc>
              <a:spcBef>
                <a:spcPts val="1000"/>
              </a:spcBef>
              <a:spcAft>
                <a:spcPts val="0"/>
              </a:spcAft>
              <a:buNone/>
            </a:pPr>
            <a:r>
              <a:t/>
            </a:r>
            <a:endParaRPr sz="2400">
              <a:solidFill>
                <a:srgbClr val="F3DE39"/>
              </a:solidFill>
            </a:endParaRPr>
          </a:p>
          <a:p>
            <a:pPr indent="0" lvl="0" marL="0" rtl="0">
              <a:lnSpc>
                <a:spcPct val="150000"/>
              </a:lnSpc>
              <a:spcBef>
                <a:spcPts val="1000"/>
              </a:spcBef>
              <a:spcAft>
                <a:spcPts val="0"/>
              </a:spcAft>
              <a:buNone/>
            </a:pPr>
            <a:r>
              <a:t/>
            </a:r>
            <a:endParaRPr sz="2400">
              <a:solidFill>
                <a:srgbClr val="F3DE39"/>
              </a:solidFill>
            </a:endParaRPr>
          </a:p>
          <a:p>
            <a:pPr indent="0" lvl="0" marL="0" rtl="0">
              <a:lnSpc>
                <a:spcPct val="150000"/>
              </a:lnSpc>
              <a:spcBef>
                <a:spcPts val="1000"/>
              </a:spcBef>
              <a:spcAft>
                <a:spcPts val="0"/>
              </a:spcAft>
              <a:buNone/>
            </a:pPr>
            <a:r>
              <a:rPr lang="en-US" sz="1800">
                <a:solidFill>
                  <a:srgbClr val="F3DE39"/>
                </a:solidFill>
              </a:rPr>
              <a:t>How to code: </a:t>
            </a:r>
            <a:r>
              <a:rPr lang="en-US" sz="1800" u="sng">
                <a:solidFill>
                  <a:schemeClr val="hlink"/>
                </a:solidFill>
                <a:hlinkClick r:id="rId3"/>
              </a:rPr>
              <a:t>https://developer.apple.com/documentation/corelocation/cllocationmanager</a:t>
            </a:r>
            <a:endParaRPr sz="1800">
              <a:solidFill>
                <a:srgbClr val="F3DE39"/>
              </a:solidFill>
            </a:endParaRPr>
          </a:p>
          <a:p>
            <a:pPr indent="0" lvl="0" marL="0" rtl="0">
              <a:lnSpc>
                <a:spcPct val="150000"/>
              </a:lnSpc>
              <a:spcBef>
                <a:spcPts val="1000"/>
              </a:spcBef>
              <a:spcAft>
                <a:spcPts val="0"/>
              </a:spcAft>
              <a:buClr>
                <a:schemeClr val="dk1"/>
              </a:buClr>
              <a:buSzPts val="1100"/>
              <a:buFont typeface="Arial"/>
              <a:buNone/>
            </a:pPr>
            <a:r>
              <a:t/>
            </a:r>
            <a:endParaRPr sz="1800">
              <a:solidFill>
                <a:srgbClr val="F3DE39"/>
              </a:solidFill>
            </a:endParaRPr>
          </a:p>
        </p:txBody>
      </p:sp>
      <p:sp>
        <p:nvSpPr>
          <p:cNvPr id="325" name="Shape 325"/>
          <p:cNvSpPr txBox="1"/>
          <p:nvPr/>
        </p:nvSpPr>
        <p:spPr>
          <a:xfrm>
            <a:off x="4928225" y="0"/>
            <a:ext cx="6273600" cy="1308900"/>
          </a:xfrm>
          <a:prstGeom prst="rect">
            <a:avLst/>
          </a:prstGeom>
          <a:noFill/>
          <a:ln>
            <a:noFill/>
          </a:ln>
        </p:spPr>
        <p:txBody>
          <a:bodyPr anchorCtr="0" anchor="ctr" bIns="91425" lIns="91425" spcFirstLastPara="1" rIns="91425" wrap="square" tIns="91425">
            <a:noAutofit/>
          </a:bodyPr>
          <a:lstStyle/>
          <a:p>
            <a:pPr indent="0" lvl="0" marL="0" rtl="0" algn="r">
              <a:lnSpc>
                <a:spcPct val="90000"/>
              </a:lnSpc>
              <a:spcBef>
                <a:spcPts val="0"/>
              </a:spcBef>
              <a:spcAft>
                <a:spcPts val="0"/>
              </a:spcAft>
              <a:buNone/>
            </a:pPr>
            <a:r>
              <a:rPr lang="en-US" sz="4000">
                <a:solidFill>
                  <a:srgbClr val="F3DE39"/>
                </a:solidFill>
                <a:latin typeface="Century Gothic"/>
                <a:ea typeface="Century Gothic"/>
                <a:cs typeface="Century Gothic"/>
                <a:sym typeface="Century Gothic"/>
              </a:rPr>
              <a:t>MapKit</a:t>
            </a:r>
            <a:endParaRPr sz="4000">
              <a:solidFill>
                <a:schemeClr val="lt1"/>
              </a:solidFill>
              <a:latin typeface="Century Gothic"/>
              <a:ea typeface="Century Gothic"/>
              <a:cs typeface="Century Gothic"/>
              <a:sym typeface="Century Gothic"/>
            </a:endParaRPr>
          </a:p>
        </p:txBody>
      </p:sp>
      <p:pic>
        <p:nvPicPr>
          <p:cNvPr id="326" name="Shape 326"/>
          <p:cNvPicPr preferRelativeResize="0"/>
          <p:nvPr/>
        </p:nvPicPr>
        <p:blipFill>
          <a:blip r:embed="rId4">
            <a:alphaModFix/>
          </a:blip>
          <a:stretch>
            <a:fillRect/>
          </a:stretch>
        </p:blipFill>
        <p:spPr>
          <a:xfrm>
            <a:off x="1430450" y="2288326"/>
            <a:ext cx="1872974" cy="4056323"/>
          </a:xfrm>
          <a:prstGeom prst="rect">
            <a:avLst/>
          </a:prstGeom>
          <a:noFill/>
          <a:ln>
            <a:noFill/>
          </a:ln>
        </p:spPr>
      </p:pic>
      <p:pic>
        <p:nvPicPr>
          <p:cNvPr id="327" name="Shape 327"/>
          <p:cNvPicPr preferRelativeResize="0"/>
          <p:nvPr/>
        </p:nvPicPr>
        <p:blipFill>
          <a:blip r:embed="rId5">
            <a:alphaModFix/>
          </a:blip>
          <a:stretch>
            <a:fillRect/>
          </a:stretch>
        </p:blipFill>
        <p:spPr>
          <a:xfrm>
            <a:off x="4928325" y="2288307"/>
            <a:ext cx="1872974" cy="4056370"/>
          </a:xfrm>
          <a:prstGeom prst="rect">
            <a:avLst/>
          </a:prstGeom>
          <a:noFill/>
          <a:ln>
            <a:noFill/>
          </a:ln>
        </p:spPr>
      </p:pic>
      <p:cxnSp>
        <p:nvCxnSpPr>
          <p:cNvPr id="328" name="Shape 328"/>
          <p:cNvCxnSpPr>
            <a:stCxn id="326" idx="3"/>
            <a:endCxn id="327" idx="1"/>
          </p:cNvCxnSpPr>
          <p:nvPr/>
        </p:nvCxnSpPr>
        <p:spPr>
          <a:xfrm>
            <a:off x="3303424" y="4316487"/>
            <a:ext cx="1624800" cy="0"/>
          </a:xfrm>
          <a:prstGeom prst="straightConnector1">
            <a:avLst/>
          </a:prstGeom>
          <a:noFill/>
          <a:ln cap="flat" cmpd="sng" w="9525">
            <a:solidFill>
              <a:srgbClr val="FF0000"/>
            </a:solidFill>
            <a:prstDash val="solid"/>
            <a:round/>
            <a:headEnd len="med" w="med" type="none"/>
            <a:tailEnd len="med" w="med" type="triangle"/>
          </a:ln>
        </p:spPr>
      </p:cxnSp>
      <p:sp>
        <p:nvSpPr>
          <p:cNvPr id="329" name="Shape 329"/>
          <p:cNvSpPr/>
          <p:nvPr/>
        </p:nvSpPr>
        <p:spPr>
          <a:xfrm>
            <a:off x="2355600" y="4519900"/>
            <a:ext cx="768000" cy="2931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t/>
            </a:r>
            <a:endParaRPr>
              <a:solidFill>
                <a:srgbClr val="FF0000"/>
              </a:solidFill>
            </a:endParaRPr>
          </a:p>
        </p:txBody>
      </p:sp>
      <p:pic>
        <p:nvPicPr>
          <p:cNvPr id="330" name="Shape 330"/>
          <p:cNvPicPr preferRelativeResize="0"/>
          <p:nvPr/>
        </p:nvPicPr>
        <p:blipFill>
          <a:blip r:embed="rId6">
            <a:alphaModFix/>
          </a:blip>
          <a:stretch>
            <a:fillRect/>
          </a:stretch>
        </p:blipFill>
        <p:spPr>
          <a:xfrm>
            <a:off x="8426200" y="2360350"/>
            <a:ext cx="1806424" cy="3912276"/>
          </a:xfrm>
          <a:prstGeom prst="rect">
            <a:avLst/>
          </a:prstGeom>
          <a:noFill/>
          <a:ln cap="flat" cmpd="sng" w="9525">
            <a:solidFill>
              <a:srgbClr val="FF0000"/>
            </a:solidFill>
            <a:prstDash val="solid"/>
            <a:round/>
            <a:headEnd len="sm" w="sm" type="none"/>
            <a:tailEnd len="sm" w="sm" type="none"/>
          </a:ln>
        </p:spPr>
      </p:pic>
      <p:cxnSp>
        <p:nvCxnSpPr>
          <p:cNvPr id="331" name="Shape 331"/>
          <p:cNvCxnSpPr/>
          <p:nvPr/>
        </p:nvCxnSpPr>
        <p:spPr>
          <a:xfrm>
            <a:off x="6801299" y="4316487"/>
            <a:ext cx="1624800" cy="0"/>
          </a:xfrm>
          <a:prstGeom prst="straightConnector1">
            <a:avLst/>
          </a:prstGeom>
          <a:noFill/>
          <a:ln cap="flat" cmpd="sng" w="9525">
            <a:solidFill>
              <a:srgbClr val="FF0000"/>
            </a:solidFill>
            <a:prstDash val="solid"/>
            <a:round/>
            <a:headEnd len="med" w="med" type="none"/>
            <a:tailEnd len="med" w="med" type="triangle"/>
          </a:ln>
        </p:spPr>
      </p:cxnSp>
      <p:sp>
        <p:nvSpPr>
          <p:cNvPr id="332" name="Shape 332"/>
          <p:cNvSpPr/>
          <p:nvPr/>
        </p:nvSpPr>
        <p:spPr>
          <a:xfrm>
            <a:off x="5066075" y="5195875"/>
            <a:ext cx="768000" cy="5637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t/>
            </a:r>
            <a:endParaRPr>
              <a:solidFill>
                <a:srgbClr val="FF0000"/>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6" name="Shape 336"/>
        <p:cNvGrpSpPr/>
        <p:nvPr/>
      </p:nvGrpSpPr>
      <p:grpSpPr>
        <a:xfrm>
          <a:off x="0" y="0"/>
          <a:ext cx="0" cy="0"/>
          <a:chOff x="0" y="0"/>
          <a:chExt cx="0" cy="0"/>
        </a:xfrm>
      </p:grpSpPr>
      <p:sp>
        <p:nvSpPr>
          <p:cNvPr id="337" name="Shape 337"/>
          <p:cNvSpPr txBox="1"/>
          <p:nvPr>
            <p:ph type="title"/>
          </p:nvPr>
        </p:nvSpPr>
        <p:spPr>
          <a:xfrm>
            <a:off x="2511525" y="158623"/>
            <a:ext cx="8610600" cy="1293000"/>
          </a:xfrm>
          <a:prstGeom prst="rect">
            <a:avLst/>
          </a:prstGeom>
        </p:spPr>
        <p:txBody>
          <a:bodyPr anchorCtr="0" anchor="ctr" bIns="45700" lIns="91425" spcFirstLastPara="1" rIns="91425" wrap="square" tIns="45700">
            <a:noAutofit/>
          </a:bodyPr>
          <a:lstStyle/>
          <a:p>
            <a:pPr indent="0" lvl="0" marL="0" rtl="0">
              <a:spcBef>
                <a:spcPts val="0"/>
              </a:spcBef>
              <a:spcAft>
                <a:spcPts val="0"/>
              </a:spcAft>
              <a:buNone/>
            </a:pPr>
            <a:r>
              <a:rPr lang="en-US">
                <a:solidFill>
                  <a:srgbClr val="F3DE39"/>
                </a:solidFill>
              </a:rPr>
              <a:t>MapKit</a:t>
            </a:r>
            <a:endParaRPr/>
          </a:p>
        </p:txBody>
      </p:sp>
      <p:sp>
        <p:nvSpPr>
          <p:cNvPr id="338" name="Shape 338"/>
          <p:cNvSpPr txBox="1"/>
          <p:nvPr>
            <p:ph idx="1" type="body"/>
          </p:nvPr>
        </p:nvSpPr>
        <p:spPr>
          <a:xfrm>
            <a:off x="465100" y="1259925"/>
            <a:ext cx="12342000" cy="1233300"/>
          </a:xfrm>
          <a:prstGeom prst="rect">
            <a:avLst/>
          </a:prstGeom>
        </p:spPr>
        <p:txBody>
          <a:bodyPr anchorCtr="0" anchor="t" bIns="45700" lIns="91425" spcFirstLastPara="1" rIns="91425" wrap="square" tIns="45700">
            <a:noAutofit/>
          </a:bodyPr>
          <a:lstStyle/>
          <a:p>
            <a:pPr indent="-381000" lvl="0" marL="457200" rtl="0">
              <a:lnSpc>
                <a:spcPct val="150000"/>
              </a:lnSpc>
              <a:spcBef>
                <a:spcPts val="1000"/>
              </a:spcBef>
              <a:spcAft>
                <a:spcPts val="0"/>
              </a:spcAft>
              <a:buClr>
                <a:srgbClr val="F3DE39"/>
              </a:buClr>
              <a:buSzPts val="2400"/>
              <a:buFont typeface="Century Gothic"/>
              <a:buAutoNum type="arabicPeriod"/>
            </a:pPr>
            <a:r>
              <a:rPr lang="en-US" sz="2400">
                <a:solidFill>
                  <a:srgbClr val="F3DE39"/>
                </a:solidFill>
              </a:rPr>
              <a:t>Keep updating location and distance during running</a:t>
            </a:r>
            <a:endParaRPr sz="2400">
              <a:solidFill>
                <a:srgbClr val="F3DE39"/>
              </a:solidFill>
            </a:endParaRPr>
          </a:p>
          <a:p>
            <a:pPr indent="-381000" lvl="0" marL="457200" rtl="0">
              <a:lnSpc>
                <a:spcPct val="150000"/>
              </a:lnSpc>
              <a:spcBef>
                <a:spcPts val="0"/>
              </a:spcBef>
              <a:spcAft>
                <a:spcPts val="0"/>
              </a:spcAft>
              <a:buClr>
                <a:srgbClr val="F3DE39"/>
              </a:buClr>
              <a:buSzPts val="2400"/>
              <a:buFont typeface="Century Gothic"/>
              <a:buAutoNum type="arabicPeriod"/>
            </a:pPr>
            <a:r>
              <a:rPr lang="en-US" sz="2400">
                <a:solidFill>
                  <a:srgbClr val="F3DE39"/>
                </a:solidFill>
              </a:rPr>
              <a:t>Set the placemark and route in Finish page</a:t>
            </a:r>
            <a:endParaRPr sz="2400">
              <a:solidFill>
                <a:srgbClr val="F3DE39"/>
              </a:solidFill>
            </a:endParaRPr>
          </a:p>
          <a:p>
            <a:pPr indent="0" lvl="0" marL="0" rtl="0">
              <a:lnSpc>
                <a:spcPct val="150000"/>
              </a:lnSpc>
              <a:spcBef>
                <a:spcPts val="1000"/>
              </a:spcBef>
              <a:spcAft>
                <a:spcPts val="0"/>
              </a:spcAft>
              <a:buNone/>
            </a:pPr>
            <a:r>
              <a:t/>
            </a:r>
            <a:endParaRPr sz="1000">
              <a:solidFill>
                <a:srgbClr val="F3DE39"/>
              </a:solidFill>
            </a:endParaRPr>
          </a:p>
          <a:p>
            <a:pPr indent="0" lvl="0" marL="0" rtl="0">
              <a:lnSpc>
                <a:spcPct val="150000"/>
              </a:lnSpc>
              <a:spcBef>
                <a:spcPts val="1000"/>
              </a:spcBef>
              <a:spcAft>
                <a:spcPts val="0"/>
              </a:spcAft>
              <a:buNone/>
            </a:pPr>
            <a:r>
              <a:t/>
            </a:r>
            <a:endParaRPr sz="2400">
              <a:solidFill>
                <a:srgbClr val="F3DE39"/>
              </a:solidFill>
            </a:endParaRPr>
          </a:p>
          <a:p>
            <a:pPr indent="0" lvl="0" marL="0" rtl="0">
              <a:lnSpc>
                <a:spcPct val="150000"/>
              </a:lnSpc>
              <a:spcBef>
                <a:spcPts val="1000"/>
              </a:spcBef>
              <a:spcAft>
                <a:spcPts val="0"/>
              </a:spcAft>
              <a:buNone/>
            </a:pPr>
            <a:r>
              <a:t/>
            </a:r>
            <a:endParaRPr sz="2400">
              <a:solidFill>
                <a:srgbClr val="F3DE39"/>
              </a:solidFill>
            </a:endParaRPr>
          </a:p>
          <a:p>
            <a:pPr indent="0" lvl="0" marL="0" rtl="0">
              <a:lnSpc>
                <a:spcPct val="150000"/>
              </a:lnSpc>
              <a:spcBef>
                <a:spcPts val="1000"/>
              </a:spcBef>
              <a:spcAft>
                <a:spcPts val="0"/>
              </a:spcAft>
              <a:buNone/>
            </a:pPr>
            <a:r>
              <a:t/>
            </a:r>
            <a:endParaRPr sz="2400">
              <a:solidFill>
                <a:srgbClr val="F3DE39"/>
              </a:solidFill>
            </a:endParaRPr>
          </a:p>
          <a:p>
            <a:pPr indent="0" lvl="0" marL="0" rtl="0">
              <a:lnSpc>
                <a:spcPct val="150000"/>
              </a:lnSpc>
              <a:spcBef>
                <a:spcPts val="1000"/>
              </a:spcBef>
              <a:spcAft>
                <a:spcPts val="0"/>
              </a:spcAft>
              <a:buNone/>
            </a:pPr>
            <a:r>
              <a:t/>
            </a:r>
            <a:endParaRPr sz="2400">
              <a:solidFill>
                <a:srgbClr val="F3DE39"/>
              </a:solidFill>
            </a:endParaRPr>
          </a:p>
          <a:p>
            <a:pPr indent="0" lvl="0" marL="0" rtl="0">
              <a:lnSpc>
                <a:spcPct val="150000"/>
              </a:lnSpc>
              <a:spcBef>
                <a:spcPts val="1000"/>
              </a:spcBef>
              <a:spcAft>
                <a:spcPts val="0"/>
              </a:spcAft>
              <a:buNone/>
            </a:pPr>
            <a:r>
              <a:t/>
            </a:r>
            <a:endParaRPr sz="2400">
              <a:solidFill>
                <a:srgbClr val="F3DE39"/>
              </a:solidFill>
            </a:endParaRPr>
          </a:p>
          <a:p>
            <a:pPr indent="0" lvl="0" marL="0" rtl="0">
              <a:lnSpc>
                <a:spcPct val="150000"/>
              </a:lnSpc>
              <a:spcBef>
                <a:spcPts val="1000"/>
              </a:spcBef>
              <a:spcAft>
                <a:spcPts val="0"/>
              </a:spcAft>
              <a:buNone/>
            </a:pPr>
            <a:r>
              <a:rPr lang="en-US" sz="1800">
                <a:solidFill>
                  <a:srgbClr val="F3DE39"/>
                </a:solidFill>
              </a:rPr>
              <a:t>How to code: </a:t>
            </a:r>
            <a:r>
              <a:rPr lang="en-US" sz="1800" u="sng">
                <a:solidFill>
                  <a:schemeClr val="hlink"/>
                </a:solidFill>
                <a:hlinkClick r:id="rId3"/>
              </a:rPr>
              <a:t>https://stackoverflow.com/questions/25296691/get-users-current-location-coordinates</a:t>
            </a:r>
            <a:endParaRPr sz="1800">
              <a:solidFill>
                <a:srgbClr val="F3DE39"/>
              </a:solidFill>
            </a:endParaRPr>
          </a:p>
          <a:p>
            <a:pPr indent="0" lvl="0" marL="0" rtl="0">
              <a:lnSpc>
                <a:spcPct val="150000"/>
              </a:lnSpc>
              <a:spcBef>
                <a:spcPts val="1000"/>
              </a:spcBef>
              <a:spcAft>
                <a:spcPts val="0"/>
              </a:spcAft>
              <a:buClr>
                <a:srgbClr val="000000"/>
              </a:buClr>
              <a:buSzPts val="1100"/>
              <a:buFont typeface="Arial"/>
              <a:buNone/>
            </a:pPr>
            <a:r>
              <a:t/>
            </a:r>
            <a:endParaRPr sz="1800">
              <a:solidFill>
                <a:srgbClr val="F3DE39"/>
              </a:solidFill>
            </a:endParaRPr>
          </a:p>
        </p:txBody>
      </p:sp>
      <p:pic>
        <p:nvPicPr>
          <p:cNvPr id="339" name="Shape 339"/>
          <p:cNvPicPr preferRelativeResize="0"/>
          <p:nvPr/>
        </p:nvPicPr>
        <p:blipFill>
          <a:blip r:embed="rId4">
            <a:alphaModFix/>
          </a:blip>
          <a:stretch>
            <a:fillRect/>
          </a:stretch>
        </p:blipFill>
        <p:spPr>
          <a:xfrm>
            <a:off x="5344163" y="2439113"/>
            <a:ext cx="1806424" cy="3912276"/>
          </a:xfrm>
          <a:prstGeom prst="rect">
            <a:avLst/>
          </a:prstGeom>
          <a:noFill/>
          <a:ln>
            <a:noFill/>
          </a:ln>
        </p:spPr>
      </p:pic>
      <p:pic>
        <p:nvPicPr>
          <p:cNvPr id="340" name="Shape 340"/>
          <p:cNvPicPr preferRelativeResize="0"/>
          <p:nvPr/>
        </p:nvPicPr>
        <p:blipFill>
          <a:blip r:embed="rId5">
            <a:alphaModFix/>
          </a:blip>
          <a:stretch>
            <a:fillRect/>
          </a:stretch>
        </p:blipFill>
        <p:spPr>
          <a:xfrm>
            <a:off x="8776425" y="2439125"/>
            <a:ext cx="1806424" cy="3912276"/>
          </a:xfrm>
          <a:prstGeom prst="rect">
            <a:avLst/>
          </a:prstGeom>
          <a:noFill/>
          <a:ln>
            <a:noFill/>
          </a:ln>
        </p:spPr>
      </p:pic>
      <p:cxnSp>
        <p:nvCxnSpPr>
          <p:cNvPr id="341" name="Shape 341"/>
          <p:cNvCxnSpPr>
            <a:stCxn id="339" idx="3"/>
            <a:endCxn id="340" idx="1"/>
          </p:cNvCxnSpPr>
          <p:nvPr/>
        </p:nvCxnSpPr>
        <p:spPr>
          <a:xfrm>
            <a:off x="7150587" y="4395251"/>
            <a:ext cx="1625700" cy="0"/>
          </a:xfrm>
          <a:prstGeom prst="straightConnector1">
            <a:avLst/>
          </a:prstGeom>
          <a:noFill/>
          <a:ln cap="flat" cmpd="sng" w="9525">
            <a:solidFill>
              <a:srgbClr val="FF0000"/>
            </a:solidFill>
            <a:prstDash val="solid"/>
            <a:round/>
            <a:headEnd len="med" w="med" type="none"/>
            <a:tailEnd len="med" w="med" type="triangle"/>
          </a:ln>
        </p:spPr>
      </p:cxnSp>
      <p:sp>
        <p:nvSpPr>
          <p:cNvPr id="342" name="Shape 342"/>
          <p:cNvSpPr/>
          <p:nvPr/>
        </p:nvSpPr>
        <p:spPr>
          <a:xfrm>
            <a:off x="6322000" y="5250800"/>
            <a:ext cx="628200" cy="5148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t/>
            </a:r>
            <a:endParaRPr>
              <a:solidFill>
                <a:srgbClr val="FF0000"/>
              </a:solidFill>
            </a:endParaRPr>
          </a:p>
        </p:txBody>
      </p:sp>
      <p:pic>
        <p:nvPicPr>
          <p:cNvPr id="343" name="Shape 343"/>
          <p:cNvPicPr preferRelativeResize="0"/>
          <p:nvPr/>
        </p:nvPicPr>
        <p:blipFill>
          <a:blip r:embed="rId6">
            <a:alphaModFix/>
          </a:blip>
          <a:stretch>
            <a:fillRect/>
          </a:stretch>
        </p:blipFill>
        <p:spPr>
          <a:xfrm>
            <a:off x="1911900" y="2439125"/>
            <a:ext cx="1806424" cy="3912258"/>
          </a:xfrm>
          <a:prstGeom prst="rect">
            <a:avLst/>
          </a:prstGeom>
          <a:noFill/>
          <a:ln>
            <a:noFill/>
          </a:ln>
        </p:spPr>
      </p:pic>
      <p:cxnSp>
        <p:nvCxnSpPr>
          <p:cNvPr id="344" name="Shape 344"/>
          <p:cNvCxnSpPr>
            <a:stCxn id="343" idx="3"/>
          </p:cNvCxnSpPr>
          <p:nvPr/>
        </p:nvCxnSpPr>
        <p:spPr>
          <a:xfrm>
            <a:off x="3718324" y="4395254"/>
            <a:ext cx="1560300" cy="0"/>
          </a:xfrm>
          <a:prstGeom prst="straightConnector1">
            <a:avLst/>
          </a:prstGeom>
          <a:noFill/>
          <a:ln cap="flat" cmpd="sng" w="9525">
            <a:solidFill>
              <a:srgbClr val="FF0000"/>
            </a:solidFill>
            <a:prstDash val="solid"/>
            <a:round/>
            <a:headEnd len="med" w="med" type="none"/>
            <a:tailEnd len="med" w="med" type="triangle"/>
          </a:ln>
        </p:spPr>
      </p:cxnSp>
      <p:sp>
        <p:nvSpPr>
          <p:cNvPr id="345" name="Shape 345"/>
          <p:cNvSpPr/>
          <p:nvPr/>
        </p:nvSpPr>
        <p:spPr>
          <a:xfrm>
            <a:off x="2131175" y="4736000"/>
            <a:ext cx="1521600" cy="5148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t/>
            </a:r>
            <a:endParaRPr>
              <a:solidFill>
                <a:srgbClr val="FF0000"/>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5" name="Shape 155"/>
        <p:cNvGrpSpPr/>
        <p:nvPr/>
      </p:nvGrpSpPr>
      <p:grpSpPr>
        <a:xfrm>
          <a:off x="0" y="0"/>
          <a:ext cx="0" cy="0"/>
          <a:chOff x="0" y="0"/>
          <a:chExt cx="0" cy="0"/>
        </a:xfrm>
      </p:grpSpPr>
      <p:sp>
        <p:nvSpPr>
          <p:cNvPr id="156" name="Shape 156"/>
          <p:cNvSpPr txBox="1"/>
          <p:nvPr>
            <p:ph type="title"/>
          </p:nvPr>
        </p:nvSpPr>
        <p:spPr>
          <a:xfrm>
            <a:off x="2895600" y="210873"/>
            <a:ext cx="8610600" cy="1293000"/>
          </a:xfrm>
          <a:prstGeom prst="rect">
            <a:avLst/>
          </a:prstGeom>
        </p:spPr>
        <p:txBody>
          <a:bodyPr anchorCtr="0" anchor="ctr" bIns="45700" lIns="91425" spcFirstLastPara="1" rIns="91425" wrap="square" tIns="45700">
            <a:noAutofit/>
          </a:bodyPr>
          <a:lstStyle/>
          <a:p>
            <a:pPr indent="0" lvl="0" marL="0">
              <a:spcBef>
                <a:spcPts val="0"/>
              </a:spcBef>
              <a:spcAft>
                <a:spcPts val="0"/>
              </a:spcAft>
              <a:buClr>
                <a:schemeClr val="dk1"/>
              </a:buClr>
              <a:buSzPts val="1100"/>
              <a:buFont typeface="Arial"/>
              <a:buNone/>
            </a:pPr>
            <a:r>
              <a:rPr lang="en-US">
                <a:solidFill>
                  <a:srgbClr val="F3DE39"/>
                </a:solidFill>
              </a:rPr>
              <a:t>Target User</a:t>
            </a:r>
            <a:endParaRPr/>
          </a:p>
        </p:txBody>
      </p:sp>
      <p:sp>
        <p:nvSpPr>
          <p:cNvPr id="157" name="Shape 157"/>
          <p:cNvSpPr txBox="1"/>
          <p:nvPr>
            <p:ph idx="1" type="body"/>
          </p:nvPr>
        </p:nvSpPr>
        <p:spPr>
          <a:xfrm>
            <a:off x="685800" y="1503885"/>
            <a:ext cx="10820400" cy="4024200"/>
          </a:xfrm>
          <a:prstGeom prst="rect">
            <a:avLst/>
          </a:prstGeom>
        </p:spPr>
        <p:txBody>
          <a:bodyPr anchorCtr="0" anchor="t" bIns="45700" lIns="91425" spcFirstLastPara="1" rIns="91425" wrap="square" tIns="45700">
            <a:noAutofit/>
          </a:bodyPr>
          <a:lstStyle/>
          <a:p>
            <a:pPr indent="-381000" lvl="0" marL="457200" rtl="0">
              <a:spcBef>
                <a:spcPts val="0"/>
              </a:spcBef>
              <a:spcAft>
                <a:spcPts val="0"/>
              </a:spcAft>
              <a:buClr>
                <a:srgbClr val="F3DE39"/>
              </a:buClr>
              <a:buSzPts val="2400"/>
              <a:buFont typeface="Century Gothic"/>
              <a:buAutoNum type="arabicPeriod"/>
            </a:pPr>
            <a:r>
              <a:rPr lang="en-US" sz="2400">
                <a:solidFill>
                  <a:srgbClr val="F3DE39"/>
                </a:solidFill>
              </a:rPr>
              <a:t>The target users are someone who like or want to start running or workout insistly. </a:t>
            </a:r>
            <a:endParaRPr sz="2400">
              <a:solidFill>
                <a:srgbClr val="F3DE39"/>
              </a:solidFill>
            </a:endParaRPr>
          </a:p>
          <a:p>
            <a:pPr indent="-381000" lvl="0" marL="457200" rtl="0">
              <a:spcBef>
                <a:spcPts val="0"/>
              </a:spcBef>
              <a:spcAft>
                <a:spcPts val="0"/>
              </a:spcAft>
              <a:buClr>
                <a:srgbClr val="F3DE39"/>
              </a:buClr>
              <a:buSzPts val="2400"/>
              <a:buFont typeface="Century Gothic"/>
              <a:buAutoNum type="arabicPeriod"/>
            </a:pPr>
            <a:r>
              <a:rPr lang="en-US" sz="2400">
                <a:solidFill>
                  <a:srgbClr val="F3DE39"/>
                </a:solidFill>
              </a:rPr>
              <a:t>Someone who want to have a healthy lifestyle. 	</a:t>
            </a:r>
            <a:endParaRPr sz="2400">
              <a:solidFill>
                <a:srgbClr val="F3DE39"/>
              </a:solidFill>
            </a:endParaRPr>
          </a:p>
          <a:p>
            <a:pPr indent="-381000" lvl="0" marL="457200" rtl="0" algn="l">
              <a:spcBef>
                <a:spcPts val="0"/>
              </a:spcBef>
              <a:spcAft>
                <a:spcPts val="0"/>
              </a:spcAft>
              <a:buClr>
                <a:srgbClr val="F3DE39"/>
              </a:buClr>
              <a:buSzPts val="2400"/>
              <a:buFont typeface="Century Gothic"/>
              <a:buAutoNum type="arabicPeriod"/>
            </a:pPr>
            <a:r>
              <a:rPr lang="en-US" sz="2400">
                <a:solidFill>
                  <a:srgbClr val="F3DE39"/>
                </a:solidFill>
              </a:rPr>
              <a:t>The percentage of the female users is 55%. (More male like the gym)</a:t>
            </a:r>
            <a:endParaRPr sz="2400">
              <a:solidFill>
                <a:srgbClr val="F3DE39"/>
              </a:solidFill>
            </a:endParaRPr>
          </a:p>
          <a:p>
            <a:pPr indent="-381000" lvl="0" marL="457200" rtl="0">
              <a:spcBef>
                <a:spcPts val="0"/>
              </a:spcBef>
              <a:spcAft>
                <a:spcPts val="0"/>
              </a:spcAft>
              <a:buClr>
                <a:srgbClr val="F3DE39"/>
              </a:buClr>
              <a:buSzPts val="2400"/>
              <a:buFont typeface="Century Gothic"/>
              <a:buAutoNum type="arabicPeriod"/>
            </a:pPr>
            <a:r>
              <a:rPr lang="en-US" sz="2400">
                <a:solidFill>
                  <a:srgbClr val="F3DE39"/>
                </a:solidFill>
              </a:rPr>
              <a:t>The main users’ age are between  19-27. The percentage of the age</a:t>
            </a:r>
            <a:endParaRPr sz="2400">
              <a:solidFill>
                <a:srgbClr val="F3DE39"/>
              </a:solidFill>
            </a:endParaRPr>
          </a:p>
          <a:p>
            <a:pPr indent="0" lvl="0" marL="0" rtl="0">
              <a:spcBef>
                <a:spcPts val="0"/>
              </a:spcBef>
              <a:spcAft>
                <a:spcPts val="0"/>
              </a:spcAft>
              <a:buNone/>
            </a:pPr>
            <a:r>
              <a:rPr lang="en-US" sz="2400">
                <a:solidFill>
                  <a:srgbClr val="F3DE39"/>
                </a:solidFill>
              </a:rPr>
              <a:t>between 19-27 is 60%. </a:t>
            </a:r>
            <a:endParaRPr sz="2400">
              <a:solidFill>
                <a:srgbClr val="F3DE39"/>
              </a:solidFill>
            </a:endParaRPr>
          </a:p>
          <a:p>
            <a:pPr indent="0" lvl="0" marL="0" rtl="0">
              <a:spcBef>
                <a:spcPts val="0"/>
              </a:spcBef>
              <a:spcAft>
                <a:spcPts val="0"/>
              </a:spcAft>
              <a:buNone/>
            </a:pPr>
            <a:r>
              <a:rPr lang="en-US" sz="2400">
                <a:solidFill>
                  <a:srgbClr val="F3DE39"/>
                </a:solidFill>
              </a:rPr>
              <a:t>5. The INSIST application is a easy to use, maintain and it</a:t>
            </a:r>
            <a:endParaRPr sz="2400">
              <a:solidFill>
                <a:srgbClr val="F3DE39"/>
              </a:solidFill>
            </a:endParaRPr>
          </a:p>
          <a:p>
            <a:pPr indent="0" lvl="0" marL="0" rtl="0">
              <a:spcBef>
                <a:spcPts val="0"/>
              </a:spcBef>
              <a:spcAft>
                <a:spcPts val="0"/>
              </a:spcAft>
              <a:buNone/>
            </a:pPr>
            <a:r>
              <a:rPr lang="en-US" sz="2400">
                <a:solidFill>
                  <a:srgbClr val="F3DE39"/>
                </a:solidFill>
              </a:rPr>
              <a:t>provide the best accuracy for the users. Can be used by </a:t>
            </a:r>
            <a:endParaRPr sz="2400">
              <a:solidFill>
                <a:srgbClr val="F3DE39"/>
              </a:solidFill>
            </a:endParaRPr>
          </a:p>
          <a:p>
            <a:pPr indent="0" lvl="0" marL="0" rtl="0">
              <a:spcBef>
                <a:spcPts val="0"/>
              </a:spcBef>
              <a:spcAft>
                <a:spcPts val="0"/>
              </a:spcAft>
              <a:buNone/>
            </a:pPr>
            <a:r>
              <a:rPr lang="en-US" sz="2400">
                <a:solidFill>
                  <a:srgbClr val="F3DE39"/>
                </a:solidFill>
              </a:rPr>
              <a:t>anyone including professionals and old people. </a:t>
            </a:r>
            <a:endParaRPr sz="2400">
              <a:solidFill>
                <a:srgbClr val="F3DE39"/>
              </a:solidFill>
            </a:endParaRPr>
          </a:p>
        </p:txBody>
      </p:sp>
      <p:pic>
        <p:nvPicPr>
          <p:cNvPr id="158" name="Shape 158"/>
          <p:cNvPicPr preferRelativeResize="0"/>
          <p:nvPr/>
        </p:nvPicPr>
        <p:blipFill>
          <a:blip r:embed="rId3">
            <a:alphaModFix/>
          </a:blip>
          <a:stretch>
            <a:fillRect/>
          </a:stretch>
        </p:blipFill>
        <p:spPr>
          <a:xfrm>
            <a:off x="9290625" y="3739875"/>
            <a:ext cx="2732350" cy="28428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2" name="Shape 162"/>
        <p:cNvGrpSpPr/>
        <p:nvPr/>
      </p:nvGrpSpPr>
      <p:grpSpPr>
        <a:xfrm>
          <a:off x="0" y="0"/>
          <a:ext cx="0" cy="0"/>
          <a:chOff x="0" y="0"/>
          <a:chExt cx="0" cy="0"/>
        </a:xfrm>
      </p:grpSpPr>
      <p:sp>
        <p:nvSpPr>
          <p:cNvPr id="163" name="Shape 163"/>
          <p:cNvSpPr txBox="1"/>
          <p:nvPr>
            <p:ph type="title"/>
          </p:nvPr>
        </p:nvSpPr>
        <p:spPr>
          <a:xfrm>
            <a:off x="2895600" y="764373"/>
            <a:ext cx="8610600" cy="1293000"/>
          </a:xfrm>
          <a:prstGeom prst="rect">
            <a:avLst/>
          </a:prstGeom>
        </p:spPr>
        <p:txBody>
          <a:bodyPr anchorCtr="0" anchor="ctr" bIns="45700" lIns="91425" spcFirstLastPara="1" rIns="91425" wrap="square" tIns="45700">
            <a:noAutofit/>
          </a:bodyPr>
          <a:lstStyle/>
          <a:p>
            <a:pPr indent="0" lvl="0" marL="0">
              <a:spcBef>
                <a:spcPts val="0"/>
              </a:spcBef>
              <a:spcAft>
                <a:spcPts val="0"/>
              </a:spcAft>
              <a:buClr>
                <a:schemeClr val="dk1"/>
              </a:buClr>
              <a:buSzPts val="1100"/>
              <a:buFont typeface="Arial"/>
              <a:buNone/>
            </a:pPr>
            <a:r>
              <a:rPr lang="en-US">
                <a:solidFill>
                  <a:srgbClr val="F3DE39"/>
                </a:solidFill>
              </a:rPr>
              <a:t>Target User</a:t>
            </a:r>
            <a:endParaRPr/>
          </a:p>
        </p:txBody>
      </p:sp>
      <p:sp>
        <p:nvSpPr>
          <p:cNvPr id="164" name="Shape 164"/>
          <p:cNvSpPr txBox="1"/>
          <p:nvPr>
            <p:ph idx="1" type="body"/>
          </p:nvPr>
        </p:nvSpPr>
        <p:spPr>
          <a:xfrm>
            <a:off x="685800" y="2057385"/>
            <a:ext cx="10820400" cy="40242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sz="2400">
                <a:solidFill>
                  <a:srgbClr val="F3DE39"/>
                </a:solidFill>
              </a:rPr>
              <a:t>How to get more target users?</a:t>
            </a:r>
            <a:endParaRPr sz="2400">
              <a:solidFill>
                <a:srgbClr val="F3DE39"/>
              </a:solidFill>
            </a:endParaRPr>
          </a:p>
          <a:p>
            <a:pPr indent="-381000" lvl="0" marL="457200" rtl="0" algn="l">
              <a:spcBef>
                <a:spcPts val="0"/>
              </a:spcBef>
              <a:spcAft>
                <a:spcPts val="0"/>
              </a:spcAft>
              <a:buClr>
                <a:srgbClr val="F3DE39"/>
              </a:buClr>
              <a:buSzPts val="2400"/>
              <a:buChar char="-"/>
            </a:pPr>
            <a:r>
              <a:rPr lang="en-US" sz="2400">
                <a:solidFill>
                  <a:srgbClr val="F3DE39"/>
                </a:solidFill>
              </a:rPr>
              <a:t>Sharing some content including image, video or text about the running or workout in the social media or instagram. The user can use their facebook account to login to the </a:t>
            </a:r>
            <a:r>
              <a:rPr lang="en-US" sz="2400">
                <a:solidFill>
                  <a:srgbClr val="F3DE39"/>
                </a:solidFill>
              </a:rPr>
              <a:t>Application</a:t>
            </a:r>
            <a:r>
              <a:rPr lang="en-US" sz="2400">
                <a:solidFill>
                  <a:srgbClr val="F3DE39"/>
                </a:solidFill>
              </a:rPr>
              <a:t>. </a:t>
            </a:r>
            <a:endParaRPr sz="2400">
              <a:solidFill>
                <a:srgbClr val="F3DE39"/>
              </a:solidFill>
            </a:endParaRPr>
          </a:p>
          <a:p>
            <a:pPr indent="-381000" lvl="0" marL="457200" rtl="0" algn="l">
              <a:spcBef>
                <a:spcPts val="0"/>
              </a:spcBef>
              <a:spcAft>
                <a:spcPts val="0"/>
              </a:spcAft>
              <a:buClr>
                <a:srgbClr val="F3DE39"/>
              </a:buClr>
              <a:buSzPts val="2400"/>
              <a:buChar char="-"/>
            </a:pPr>
            <a:r>
              <a:rPr lang="en-US" sz="2400">
                <a:solidFill>
                  <a:srgbClr val="F3DE39"/>
                </a:solidFill>
              </a:rPr>
              <a:t>This application can use the number to tell you how much calories the exercises consumes, let you are full of expectations for the next exercise, at least, you can feel the effect intuitively. </a:t>
            </a:r>
            <a:endParaRPr sz="2400">
              <a:solidFill>
                <a:srgbClr val="F3DE39"/>
              </a:solidFill>
            </a:endParaRPr>
          </a:p>
          <a:p>
            <a:pPr indent="-381000" lvl="0" marL="457200" rtl="0" algn="l">
              <a:spcBef>
                <a:spcPts val="0"/>
              </a:spcBef>
              <a:spcAft>
                <a:spcPts val="0"/>
              </a:spcAft>
              <a:buClr>
                <a:srgbClr val="F3DE39"/>
              </a:buClr>
              <a:buSzPts val="2400"/>
              <a:buChar char="-"/>
            </a:pPr>
            <a:r>
              <a:rPr lang="en-US" sz="2400">
                <a:solidFill>
                  <a:srgbClr val="F3DE39"/>
                </a:solidFill>
              </a:rPr>
              <a:t>Multiple use of this application. (Help someone has a bad memory to get back to home, or can be used as a stopwatch or calories </a:t>
            </a:r>
            <a:r>
              <a:rPr lang="en-US" sz="2400">
                <a:solidFill>
                  <a:srgbClr val="F3DE39"/>
                </a:solidFill>
              </a:rPr>
              <a:t>measurement application</a:t>
            </a:r>
            <a:r>
              <a:rPr lang="en-US" sz="2400">
                <a:solidFill>
                  <a:srgbClr val="F3DE39"/>
                </a:solidFill>
              </a:rPr>
              <a:t>).</a:t>
            </a:r>
            <a:endParaRPr sz="2400">
              <a:solidFill>
                <a:srgbClr val="F3DE39"/>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8" name="Shape 168"/>
        <p:cNvGrpSpPr/>
        <p:nvPr/>
      </p:nvGrpSpPr>
      <p:grpSpPr>
        <a:xfrm>
          <a:off x="0" y="0"/>
          <a:ext cx="0" cy="0"/>
          <a:chOff x="0" y="0"/>
          <a:chExt cx="0" cy="0"/>
        </a:xfrm>
      </p:grpSpPr>
      <p:sp>
        <p:nvSpPr>
          <p:cNvPr id="169" name="Shape 169"/>
          <p:cNvSpPr txBox="1"/>
          <p:nvPr>
            <p:ph type="title"/>
          </p:nvPr>
        </p:nvSpPr>
        <p:spPr>
          <a:xfrm>
            <a:off x="2895600" y="764373"/>
            <a:ext cx="8610600" cy="1293000"/>
          </a:xfrm>
          <a:prstGeom prst="rect">
            <a:avLst/>
          </a:prstGeom>
        </p:spPr>
        <p:txBody>
          <a:bodyPr anchorCtr="0" anchor="ctr" bIns="45700" lIns="91425" spcFirstLastPara="1" rIns="91425" wrap="square" tIns="45700">
            <a:noAutofit/>
          </a:bodyPr>
          <a:lstStyle/>
          <a:p>
            <a:pPr indent="0" lvl="0" marL="0">
              <a:spcBef>
                <a:spcPts val="0"/>
              </a:spcBef>
              <a:spcAft>
                <a:spcPts val="0"/>
              </a:spcAft>
              <a:buNone/>
            </a:pPr>
            <a:r>
              <a:rPr lang="en-US">
                <a:solidFill>
                  <a:srgbClr val="F3DE39"/>
                </a:solidFill>
              </a:rPr>
              <a:t>Problem</a:t>
            </a:r>
            <a:endParaRPr>
              <a:solidFill>
                <a:srgbClr val="F3DE39"/>
              </a:solidFill>
            </a:endParaRPr>
          </a:p>
        </p:txBody>
      </p:sp>
      <p:sp>
        <p:nvSpPr>
          <p:cNvPr id="170" name="Shape 170"/>
          <p:cNvSpPr txBox="1"/>
          <p:nvPr>
            <p:ph idx="1" type="body"/>
          </p:nvPr>
        </p:nvSpPr>
        <p:spPr>
          <a:xfrm>
            <a:off x="577625" y="1967385"/>
            <a:ext cx="10820400" cy="4024200"/>
          </a:xfrm>
          <a:prstGeom prst="rect">
            <a:avLst/>
          </a:prstGeom>
        </p:spPr>
        <p:txBody>
          <a:bodyPr anchorCtr="0" anchor="t" bIns="45700" lIns="91425" spcFirstLastPara="1" rIns="91425" wrap="square" tIns="45700">
            <a:noAutofit/>
          </a:bodyPr>
          <a:lstStyle/>
          <a:p>
            <a:pPr indent="0" lvl="0" marL="0" rtl="0">
              <a:spcBef>
                <a:spcPts val="1000"/>
              </a:spcBef>
              <a:spcAft>
                <a:spcPts val="0"/>
              </a:spcAft>
              <a:buNone/>
            </a:pPr>
            <a:r>
              <a:rPr lang="en-US" sz="2400">
                <a:solidFill>
                  <a:srgbClr val="F3DE39"/>
                </a:solidFill>
              </a:rPr>
              <a:t>Running is a very popular </a:t>
            </a:r>
            <a:r>
              <a:rPr lang="en-US" sz="2400">
                <a:solidFill>
                  <a:srgbClr val="F3DE39"/>
                </a:solidFill>
              </a:rPr>
              <a:t>exercise to take up</a:t>
            </a:r>
            <a:r>
              <a:rPr lang="en-US" sz="2400">
                <a:solidFill>
                  <a:srgbClr val="F3DE39"/>
                </a:solidFill>
              </a:rPr>
              <a:t> nowadays.</a:t>
            </a:r>
            <a:endParaRPr sz="2400">
              <a:solidFill>
                <a:srgbClr val="F3DE39"/>
              </a:solidFill>
            </a:endParaRPr>
          </a:p>
          <a:p>
            <a:pPr indent="-381000" lvl="0" marL="457200" rtl="0">
              <a:spcBef>
                <a:spcPts val="1000"/>
              </a:spcBef>
              <a:spcAft>
                <a:spcPts val="0"/>
              </a:spcAft>
              <a:buClr>
                <a:srgbClr val="F3DE39"/>
              </a:buClr>
              <a:buSzPts val="2400"/>
              <a:buChar char="•"/>
            </a:pPr>
            <a:r>
              <a:rPr lang="en-US" sz="2400">
                <a:solidFill>
                  <a:srgbClr val="F3DE39"/>
                </a:solidFill>
              </a:rPr>
              <a:t>Free</a:t>
            </a:r>
            <a:endParaRPr sz="2400">
              <a:solidFill>
                <a:srgbClr val="F3DE39"/>
              </a:solidFill>
            </a:endParaRPr>
          </a:p>
          <a:p>
            <a:pPr indent="-381000" lvl="0" marL="457200" rtl="0">
              <a:spcBef>
                <a:spcPts val="0"/>
              </a:spcBef>
              <a:spcAft>
                <a:spcPts val="0"/>
              </a:spcAft>
              <a:buClr>
                <a:srgbClr val="F3DE39"/>
              </a:buClr>
              <a:buSzPts val="2400"/>
              <a:buChar char="•"/>
            </a:pPr>
            <a:r>
              <a:rPr lang="en-US" sz="2400">
                <a:solidFill>
                  <a:srgbClr val="F3DE39"/>
                </a:solidFill>
              </a:rPr>
              <a:t>Can be done anywhere, anytime</a:t>
            </a:r>
            <a:endParaRPr sz="2400">
              <a:solidFill>
                <a:srgbClr val="F3DE39"/>
              </a:solidFill>
            </a:endParaRPr>
          </a:p>
          <a:p>
            <a:pPr indent="-381000" lvl="0" marL="457200" rtl="0">
              <a:spcBef>
                <a:spcPts val="0"/>
              </a:spcBef>
              <a:spcAft>
                <a:spcPts val="0"/>
              </a:spcAft>
              <a:buClr>
                <a:srgbClr val="F3DE39"/>
              </a:buClr>
              <a:buSzPts val="2400"/>
              <a:buChar char="•"/>
            </a:pPr>
            <a:r>
              <a:rPr lang="en-US" sz="2400">
                <a:solidFill>
                  <a:srgbClr val="F3DE39"/>
                </a:solidFill>
              </a:rPr>
              <a:t>Strength bones and joints</a:t>
            </a:r>
            <a:endParaRPr sz="2400">
              <a:solidFill>
                <a:srgbClr val="F3DE39"/>
              </a:solidFill>
            </a:endParaRPr>
          </a:p>
          <a:p>
            <a:pPr indent="-381000" lvl="0" marL="457200" rtl="0">
              <a:spcBef>
                <a:spcPts val="0"/>
              </a:spcBef>
              <a:spcAft>
                <a:spcPts val="0"/>
              </a:spcAft>
              <a:buClr>
                <a:srgbClr val="F3DE39"/>
              </a:buClr>
              <a:buSzPts val="2400"/>
              <a:buChar char="•"/>
            </a:pPr>
            <a:r>
              <a:rPr lang="en-US" sz="2400">
                <a:solidFill>
                  <a:srgbClr val="F3DE39"/>
                </a:solidFill>
              </a:rPr>
              <a:t>Run to de-stress</a:t>
            </a:r>
            <a:endParaRPr sz="2400">
              <a:solidFill>
                <a:srgbClr val="F3DE39"/>
              </a:solidFill>
            </a:endParaRPr>
          </a:p>
          <a:p>
            <a:pPr indent="-381000" lvl="0" marL="457200" rtl="0">
              <a:spcBef>
                <a:spcPts val="0"/>
              </a:spcBef>
              <a:spcAft>
                <a:spcPts val="0"/>
              </a:spcAft>
              <a:buClr>
                <a:srgbClr val="F3DE39"/>
              </a:buClr>
              <a:buSzPts val="2400"/>
              <a:buChar char="•"/>
            </a:pPr>
            <a:r>
              <a:rPr lang="en-US" sz="2400">
                <a:solidFill>
                  <a:srgbClr val="F3DE39"/>
                </a:solidFill>
              </a:rPr>
              <a:t>Prevent illness and diseases</a:t>
            </a:r>
            <a:endParaRPr sz="2400">
              <a:solidFill>
                <a:srgbClr val="F3DE39"/>
              </a:solidFill>
            </a:endParaRPr>
          </a:p>
          <a:p>
            <a:pPr indent="0" lvl="0" marL="0" rtl="0">
              <a:spcBef>
                <a:spcPts val="1000"/>
              </a:spcBef>
              <a:spcAft>
                <a:spcPts val="0"/>
              </a:spcAft>
              <a:buNone/>
            </a:pPr>
            <a:r>
              <a:t/>
            </a:r>
            <a:endParaRPr sz="2400">
              <a:solidFill>
                <a:srgbClr val="F3DE39"/>
              </a:solidFill>
            </a:endParaRPr>
          </a:p>
          <a:p>
            <a:pPr indent="0" lvl="0" marL="0" rtl="0">
              <a:spcBef>
                <a:spcPts val="1000"/>
              </a:spcBef>
              <a:spcAft>
                <a:spcPts val="0"/>
              </a:spcAft>
              <a:buNone/>
            </a:pPr>
            <a:r>
              <a:t/>
            </a:r>
            <a:endParaRPr sz="2400">
              <a:solidFill>
                <a:srgbClr val="F3DE39"/>
              </a:solidFill>
            </a:endParaRPr>
          </a:p>
          <a:p>
            <a:pPr indent="0" lvl="0" marL="0">
              <a:spcBef>
                <a:spcPts val="1000"/>
              </a:spcBef>
              <a:spcAft>
                <a:spcPts val="0"/>
              </a:spcAft>
              <a:buNone/>
            </a:pPr>
            <a:r>
              <a:t/>
            </a:r>
            <a:endParaRPr sz="2400">
              <a:solidFill>
                <a:srgbClr val="F3DE39"/>
              </a:solidFill>
            </a:endParaRPr>
          </a:p>
          <a:p>
            <a:pPr indent="0" lvl="0" marL="0">
              <a:spcBef>
                <a:spcPts val="1000"/>
              </a:spcBef>
              <a:spcAft>
                <a:spcPts val="0"/>
              </a:spcAft>
              <a:buNone/>
            </a:pPr>
            <a:r>
              <a:rPr lang="en-US" sz="2400">
                <a:solidFill>
                  <a:srgbClr val="F3DE39"/>
                </a:solidFill>
              </a:rPr>
              <a:t>However, it is hard to track and record every run.</a:t>
            </a:r>
            <a:endParaRPr sz="2400">
              <a:solidFill>
                <a:srgbClr val="F3DE39"/>
              </a:solidFill>
            </a:endParaRPr>
          </a:p>
        </p:txBody>
      </p:sp>
      <p:pic>
        <p:nvPicPr>
          <p:cNvPr id="171" name="Shape 171"/>
          <p:cNvPicPr preferRelativeResize="0"/>
          <p:nvPr/>
        </p:nvPicPr>
        <p:blipFill>
          <a:blip r:embed="rId3">
            <a:alphaModFix/>
          </a:blip>
          <a:stretch>
            <a:fillRect/>
          </a:stretch>
        </p:blipFill>
        <p:spPr>
          <a:xfrm>
            <a:off x="7316050" y="3207012"/>
            <a:ext cx="4438975" cy="24969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5" name="Shape 175"/>
        <p:cNvGrpSpPr/>
        <p:nvPr/>
      </p:nvGrpSpPr>
      <p:grpSpPr>
        <a:xfrm>
          <a:off x="0" y="0"/>
          <a:ext cx="0" cy="0"/>
          <a:chOff x="0" y="0"/>
          <a:chExt cx="0" cy="0"/>
        </a:xfrm>
      </p:grpSpPr>
      <p:sp>
        <p:nvSpPr>
          <p:cNvPr id="176" name="Shape 176"/>
          <p:cNvSpPr txBox="1"/>
          <p:nvPr>
            <p:ph type="title"/>
          </p:nvPr>
        </p:nvSpPr>
        <p:spPr>
          <a:xfrm>
            <a:off x="2895600" y="298923"/>
            <a:ext cx="8610600" cy="1293000"/>
          </a:xfrm>
          <a:prstGeom prst="rect">
            <a:avLst/>
          </a:prstGeom>
        </p:spPr>
        <p:txBody>
          <a:bodyPr anchorCtr="0" anchor="ctr" bIns="45700" lIns="91425" spcFirstLastPara="1" rIns="91425" wrap="square" tIns="45700">
            <a:noAutofit/>
          </a:bodyPr>
          <a:lstStyle/>
          <a:p>
            <a:pPr indent="0" lvl="0" marL="0">
              <a:spcBef>
                <a:spcPts val="0"/>
              </a:spcBef>
              <a:spcAft>
                <a:spcPts val="0"/>
              </a:spcAft>
              <a:buNone/>
            </a:pPr>
            <a:r>
              <a:rPr lang="en-US">
                <a:solidFill>
                  <a:srgbClr val="F3DE39"/>
                </a:solidFill>
              </a:rPr>
              <a:t>How to solve</a:t>
            </a:r>
            <a:endParaRPr>
              <a:solidFill>
                <a:srgbClr val="F3DE39"/>
              </a:solidFill>
            </a:endParaRPr>
          </a:p>
        </p:txBody>
      </p:sp>
      <p:pic>
        <p:nvPicPr>
          <p:cNvPr id="177" name="Shape 177"/>
          <p:cNvPicPr preferRelativeResize="0"/>
          <p:nvPr/>
        </p:nvPicPr>
        <p:blipFill>
          <a:blip r:embed="rId3">
            <a:alphaModFix/>
          </a:blip>
          <a:stretch>
            <a:fillRect/>
          </a:stretch>
        </p:blipFill>
        <p:spPr>
          <a:xfrm>
            <a:off x="537650" y="2103625"/>
            <a:ext cx="1981001" cy="4290276"/>
          </a:xfrm>
          <a:prstGeom prst="rect">
            <a:avLst/>
          </a:prstGeom>
          <a:noFill/>
          <a:ln>
            <a:noFill/>
          </a:ln>
        </p:spPr>
      </p:pic>
      <p:sp>
        <p:nvSpPr>
          <p:cNvPr id="178" name="Shape 178"/>
          <p:cNvSpPr txBox="1"/>
          <p:nvPr/>
        </p:nvSpPr>
        <p:spPr>
          <a:xfrm>
            <a:off x="375400" y="1455825"/>
            <a:ext cx="3461100" cy="9615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US" sz="2800">
                <a:solidFill>
                  <a:srgbClr val="F3DE39"/>
                </a:solidFill>
                <a:latin typeface="Century Gothic"/>
                <a:ea typeface="Century Gothic"/>
                <a:cs typeface="Century Gothic"/>
                <a:sym typeface="Century Gothic"/>
              </a:rPr>
              <a:t>Meet INSIST!</a:t>
            </a:r>
            <a:endParaRPr sz="2800">
              <a:solidFill>
                <a:srgbClr val="F3DE39"/>
              </a:solidFill>
              <a:latin typeface="Century Gothic"/>
              <a:ea typeface="Century Gothic"/>
              <a:cs typeface="Century Gothic"/>
              <a:sym typeface="Century Gothic"/>
            </a:endParaRPr>
          </a:p>
        </p:txBody>
      </p:sp>
      <p:sp>
        <p:nvSpPr>
          <p:cNvPr id="179" name="Shape 179"/>
          <p:cNvSpPr txBox="1"/>
          <p:nvPr/>
        </p:nvSpPr>
        <p:spPr>
          <a:xfrm>
            <a:off x="3219275" y="5846850"/>
            <a:ext cx="4294200" cy="805800"/>
          </a:xfrm>
          <a:prstGeom prst="rect">
            <a:avLst/>
          </a:prstGeom>
          <a:noFill/>
          <a:ln>
            <a:noFill/>
          </a:ln>
        </p:spPr>
        <p:txBody>
          <a:bodyPr anchorCtr="0" anchor="t" bIns="91425" lIns="91425" spcFirstLastPara="1" rIns="91425" wrap="square" tIns="91425">
            <a:noAutofit/>
          </a:bodyPr>
          <a:lstStyle/>
          <a:p>
            <a:pPr indent="-355600" lvl="0" marL="457200" rtl="0">
              <a:lnSpc>
                <a:spcPct val="90000"/>
              </a:lnSpc>
              <a:spcBef>
                <a:spcPts val="1000"/>
              </a:spcBef>
              <a:spcAft>
                <a:spcPts val="0"/>
              </a:spcAft>
              <a:buClr>
                <a:srgbClr val="F3DE39"/>
              </a:buClr>
              <a:buSzPts val="2000"/>
              <a:buChar char="•"/>
            </a:pPr>
            <a:r>
              <a:rPr lang="en-US" sz="2000">
                <a:solidFill>
                  <a:srgbClr val="F3DE39"/>
                </a:solidFill>
                <a:latin typeface="Century Gothic"/>
                <a:ea typeface="Century Gothic"/>
                <a:cs typeface="Century Gothic"/>
                <a:sym typeface="Century Gothic"/>
              </a:rPr>
              <a:t>Save runner’s information.</a:t>
            </a:r>
            <a:endParaRPr sz="2000"/>
          </a:p>
        </p:txBody>
      </p:sp>
      <p:sp>
        <p:nvSpPr>
          <p:cNvPr id="180" name="Shape 180"/>
          <p:cNvSpPr txBox="1"/>
          <p:nvPr/>
        </p:nvSpPr>
        <p:spPr>
          <a:xfrm>
            <a:off x="7550100" y="5897250"/>
            <a:ext cx="4444500" cy="705000"/>
          </a:xfrm>
          <a:prstGeom prst="rect">
            <a:avLst/>
          </a:prstGeom>
          <a:noFill/>
          <a:ln>
            <a:noFill/>
          </a:ln>
        </p:spPr>
        <p:txBody>
          <a:bodyPr anchorCtr="0" anchor="t" bIns="91425" lIns="91425" spcFirstLastPara="1" rIns="91425" wrap="square" tIns="91425">
            <a:noAutofit/>
          </a:bodyPr>
          <a:lstStyle/>
          <a:p>
            <a:pPr indent="-355600" lvl="0" marL="457200" rtl="0">
              <a:lnSpc>
                <a:spcPct val="90000"/>
              </a:lnSpc>
              <a:spcBef>
                <a:spcPts val="1000"/>
              </a:spcBef>
              <a:spcAft>
                <a:spcPts val="0"/>
              </a:spcAft>
              <a:buClr>
                <a:srgbClr val="F3DE39"/>
              </a:buClr>
              <a:buSzPts val="2000"/>
              <a:buChar char="•"/>
            </a:pPr>
            <a:r>
              <a:rPr lang="en-US" sz="2000">
                <a:solidFill>
                  <a:srgbClr val="F3DE39"/>
                </a:solidFill>
                <a:latin typeface="Century Gothic"/>
                <a:ea typeface="Century Gothic"/>
                <a:cs typeface="Century Gothic"/>
                <a:sym typeface="Century Gothic"/>
              </a:rPr>
              <a:t>Using GPS to track runner’s Movement.</a:t>
            </a:r>
            <a:endParaRPr sz="2000">
              <a:solidFill>
                <a:srgbClr val="F3DE39"/>
              </a:solidFill>
              <a:latin typeface="Century Gothic"/>
              <a:ea typeface="Century Gothic"/>
              <a:cs typeface="Century Gothic"/>
              <a:sym typeface="Century Gothic"/>
            </a:endParaRPr>
          </a:p>
        </p:txBody>
      </p:sp>
      <p:pic>
        <p:nvPicPr>
          <p:cNvPr id="181" name="Shape 181"/>
          <p:cNvPicPr preferRelativeResize="0"/>
          <p:nvPr/>
        </p:nvPicPr>
        <p:blipFill>
          <a:blip r:embed="rId4">
            <a:alphaModFix/>
          </a:blip>
          <a:stretch>
            <a:fillRect/>
          </a:stretch>
        </p:blipFill>
        <p:spPr>
          <a:xfrm>
            <a:off x="7592150" y="1723663"/>
            <a:ext cx="1866251" cy="4041839"/>
          </a:xfrm>
          <a:prstGeom prst="rect">
            <a:avLst/>
          </a:prstGeom>
          <a:noFill/>
          <a:ln>
            <a:noFill/>
          </a:ln>
        </p:spPr>
      </p:pic>
      <p:pic>
        <p:nvPicPr>
          <p:cNvPr id="182" name="Shape 182"/>
          <p:cNvPicPr preferRelativeResize="0"/>
          <p:nvPr/>
        </p:nvPicPr>
        <p:blipFill>
          <a:blip r:embed="rId5">
            <a:alphaModFix/>
          </a:blip>
          <a:stretch>
            <a:fillRect/>
          </a:stretch>
        </p:blipFill>
        <p:spPr>
          <a:xfrm>
            <a:off x="9871950" y="1723663"/>
            <a:ext cx="1866251" cy="4041839"/>
          </a:xfrm>
          <a:prstGeom prst="rect">
            <a:avLst/>
          </a:prstGeom>
          <a:noFill/>
          <a:ln>
            <a:noFill/>
          </a:ln>
        </p:spPr>
      </p:pic>
      <p:sp>
        <p:nvSpPr>
          <p:cNvPr id="183" name="Shape 183"/>
          <p:cNvSpPr/>
          <p:nvPr/>
        </p:nvSpPr>
        <p:spPr>
          <a:xfrm>
            <a:off x="9996575" y="3183100"/>
            <a:ext cx="1617000" cy="8058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t/>
            </a:r>
            <a:endParaRPr b="1"/>
          </a:p>
        </p:txBody>
      </p:sp>
      <p:sp>
        <p:nvSpPr>
          <p:cNvPr id="184" name="Shape 184"/>
          <p:cNvSpPr/>
          <p:nvPr/>
        </p:nvSpPr>
        <p:spPr>
          <a:xfrm>
            <a:off x="7645425" y="2261575"/>
            <a:ext cx="1767300" cy="23166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t/>
            </a:r>
            <a:endParaRPr b="1"/>
          </a:p>
        </p:txBody>
      </p:sp>
      <p:pic>
        <p:nvPicPr>
          <p:cNvPr id="185" name="Shape 185"/>
          <p:cNvPicPr preferRelativeResize="0"/>
          <p:nvPr/>
        </p:nvPicPr>
        <p:blipFill>
          <a:blip r:embed="rId6">
            <a:alphaModFix/>
          </a:blip>
          <a:stretch>
            <a:fillRect/>
          </a:stretch>
        </p:blipFill>
        <p:spPr>
          <a:xfrm>
            <a:off x="4172600" y="1697475"/>
            <a:ext cx="1897214" cy="4110917"/>
          </a:xfrm>
          <a:prstGeom prst="rect">
            <a:avLst/>
          </a:prstGeom>
          <a:noFill/>
          <a:ln>
            <a:noFill/>
          </a:ln>
        </p:spPr>
      </p:pic>
      <p:sp>
        <p:nvSpPr>
          <p:cNvPr id="186" name="Shape 186"/>
          <p:cNvSpPr/>
          <p:nvPr/>
        </p:nvSpPr>
        <p:spPr>
          <a:xfrm>
            <a:off x="4249537" y="2172699"/>
            <a:ext cx="1665000" cy="18162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t/>
            </a:r>
            <a:endParaRPr b="1"/>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79"/>
                                        </p:tgtEl>
                                        <p:attrNameLst>
                                          <p:attrName>style.visibility</p:attrName>
                                        </p:attrNameLst>
                                      </p:cBhvr>
                                      <p:to>
                                        <p:strVal val="visible"/>
                                      </p:to>
                                    </p:set>
                                    <p:animEffect filter="fade" transition="in">
                                      <p:cBhvr>
                                        <p:cTn dur="1000"/>
                                        <p:tgtEl>
                                          <p:spTgt spid="17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1"/>
                                        </p:tgtEl>
                                        <p:attrNameLst>
                                          <p:attrName>style.visibility</p:attrName>
                                        </p:attrNameLst>
                                      </p:cBhvr>
                                      <p:to>
                                        <p:strVal val="visible"/>
                                      </p:to>
                                    </p:set>
                                    <p:animEffect filter="fade" transition="in">
                                      <p:cBhvr>
                                        <p:cTn dur="1000"/>
                                        <p:tgtEl>
                                          <p:spTgt spid="181"/>
                                        </p:tgtEl>
                                      </p:cBhvr>
                                    </p:animEffect>
                                  </p:childTnLst>
                                </p:cTn>
                              </p:par>
                              <p:par>
                                <p:cTn fill="hold" nodeType="withEffect" presetClass="entr" presetID="10" presetSubtype="0">
                                  <p:stCondLst>
                                    <p:cond delay="0"/>
                                  </p:stCondLst>
                                  <p:childTnLst>
                                    <p:set>
                                      <p:cBhvr>
                                        <p:cTn dur="1" fill="hold">
                                          <p:stCondLst>
                                            <p:cond delay="0"/>
                                          </p:stCondLst>
                                        </p:cTn>
                                        <p:tgtEl>
                                          <p:spTgt spid="182"/>
                                        </p:tgtEl>
                                        <p:attrNameLst>
                                          <p:attrName>style.visibility</p:attrName>
                                        </p:attrNameLst>
                                      </p:cBhvr>
                                      <p:to>
                                        <p:strVal val="visible"/>
                                      </p:to>
                                    </p:set>
                                    <p:animEffect filter="fade" transition="in">
                                      <p:cBhvr>
                                        <p:cTn dur="1000"/>
                                        <p:tgtEl>
                                          <p:spTgt spid="182"/>
                                        </p:tgtEl>
                                      </p:cBhvr>
                                    </p:animEffect>
                                  </p:childTnLst>
                                </p:cTn>
                              </p:par>
                              <p:par>
                                <p:cTn fill="hold" nodeType="withEffect" presetClass="entr" presetID="10" presetSubtype="0">
                                  <p:stCondLst>
                                    <p:cond delay="0"/>
                                  </p:stCondLst>
                                  <p:childTnLst>
                                    <p:set>
                                      <p:cBhvr>
                                        <p:cTn dur="1" fill="hold">
                                          <p:stCondLst>
                                            <p:cond delay="0"/>
                                          </p:stCondLst>
                                        </p:cTn>
                                        <p:tgtEl>
                                          <p:spTgt spid="180"/>
                                        </p:tgtEl>
                                        <p:attrNameLst>
                                          <p:attrName>style.visibility</p:attrName>
                                        </p:attrNameLst>
                                      </p:cBhvr>
                                      <p:to>
                                        <p:strVal val="visible"/>
                                      </p:to>
                                    </p:set>
                                    <p:animEffect filter="fade" transition="in">
                                      <p:cBhvr>
                                        <p:cTn dur="1000"/>
                                        <p:tgtEl>
                                          <p:spTgt spid="18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8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0" name="Shape 190"/>
        <p:cNvGrpSpPr/>
        <p:nvPr/>
      </p:nvGrpSpPr>
      <p:grpSpPr>
        <a:xfrm>
          <a:off x="0" y="0"/>
          <a:ext cx="0" cy="0"/>
          <a:chOff x="0" y="0"/>
          <a:chExt cx="0" cy="0"/>
        </a:xfrm>
      </p:grpSpPr>
      <p:sp>
        <p:nvSpPr>
          <p:cNvPr id="191" name="Shape 191"/>
          <p:cNvSpPr txBox="1"/>
          <p:nvPr>
            <p:ph type="title"/>
          </p:nvPr>
        </p:nvSpPr>
        <p:spPr>
          <a:xfrm>
            <a:off x="2895600" y="298923"/>
            <a:ext cx="8610600" cy="1293000"/>
          </a:xfrm>
          <a:prstGeom prst="rect">
            <a:avLst/>
          </a:prstGeom>
        </p:spPr>
        <p:txBody>
          <a:bodyPr anchorCtr="0" anchor="ctr" bIns="45700" lIns="91425" spcFirstLastPara="1" rIns="91425" wrap="square" tIns="45700">
            <a:noAutofit/>
          </a:bodyPr>
          <a:lstStyle/>
          <a:p>
            <a:pPr indent="0" lvl="0" marL="0" rtl="0">
              <a:spcBef>
                <a:spcPts val="0"/>
              </a:spcBef>
              <a:spcAft>
                <a:spcPts val="0"/>
              </a:spcAft>
              <a:buNone/>
            </a:pPr>
            <a:r>
              <a:rPr lang="en-US">
                <a:solidFill>
                  <a:srgbClr val="F3DE39"/>
                </a:solidFill>
              </a:rPr>
              <a:t>How to solve</a:t>
            </a:r>
            <a:endParaRPr>
              <a:solidFill>
                <a:srgbClr val="F3DE39"/>
              </a:solidFill>
            </a:endParaRPr>
          </a:p>
        </p:txBody>
      </p:sp>
      <p:pic>
        <p:nvPicPr>
          <p:cNvPr id="192" name="Shape 192"/>
          <p:cNvPicPr preferRelativeResize="0"/>
          <p:nvPr/>
        </p:nvPicPr>
        <p:blipFill>
          <a:blip r:embed="rId3">
            <a:alphaModFix/>
          </a:blip>
          <a:stretch>
            <a:fillRect/>
          </a:stretch>
        </p:blipFill>
        <p:spPr>
          <a:xfrm>
            <a:off x="516000" y="2092825"/>
            <a:ext cx="1981001" cy="4290276"/>
          </a:xfrm>
          <a:prstGeom prst="rect">
            <a:avLst/>
          </a:prstGeom>
          <a:noFill/>
          <a:ln>
            <a:noFill/>
          </a:ln>
        </p:spPr>
      </p:pic>
      <p:sp>
        <p:nvSpPr>
          <p:cNvPr id="193" name="Shape 193"/>
          <p:cNvSpPr txBox="1"/>
          <p:nvPr/>
        </p:nvSpPr>
        <p:spPr>
          <a:xfrm>
            <a:off x="375400" y="1455825"/>
            <a:ext cx="3461100" cy="961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US" sz="2800">
                <a:solidFill>
                  <a:srgbClr val="F3DE39"/>
                </a:solidFill>
                <a:latin typeface="Century Gothic"/>
                <a:ea typeface="Century Gothic"/>
                <a:cs typeface="Century Gothic"/>
                <a:sym typeface="Century Gothic"/>
              </a:rPr>
              <a:t>Meet INSIST!</a:t>
            </a:r>
            <a:endParaRPr sz="2800">
              <a:solidFill>
                <a:srgbClr val="F3DE39"/>
              </a:solidFill>
              <a:latin typeface="Century Gothic"/>
              <a:ea typeface="Century Gothic"/>
              <a:cs typeface="Century Gothic"/>
              <a:sym typeface="Century Gothic"/>
            </a:endParaRPr>
          </a:p>
        </p:txBody>
      </p:sp>
      <p:sp>
        <p:nvSpPr>
          <p:cNvPr id="194" name="Shape 194"/>
          <p:cNvSpPr txBox="1"/>
          <p:nvPr/>
        </p:nvSpPr>
        <p:spPr>
          <a:xfrm>
            <a:off x="3219275" y="5846850"/>
            <a:ext cx="4294200" cy="805800"/>
          </a:xfrm>
          <a:prstGeom prst="rect">
            <a:avLst/>
          </a:prstGeom>
          <a:noFill/>
          <a:ln>
            <a:noFill/>
          </a:ln>
        </p:spPr>
        <p:txBody>
          <a:bodyPr anchorCtr="0" anchor="t" bIns="91425" lIns="91425" spcFirstLastPara="1" rIns="91425" wrap="square" tIns="91425">
            <a:noAutofit/>
          </a:bodyPr>
          <a:lstStyle/>
          <a:p>
            <a:pPr indent="-355600" lvl="0" marL="457200" rtl="0">
              <a:lnSpc>
                <a:spcPct val="90000"/>
              </a:lnSpc>
              <a:spcBef>
                <a:spcPts val="1000"/>
              </a:spcBef>
              <a:spcAft>
                <a:spcPts val="0"/>
              </a:spcAft>
              <a:buClr>
                <a:srgbClr val="F3DE39"/>
              </a:buClr>
              <a:buSzPts val="2000"/>
              <a:buChar char="•"/>
            </a:pPr>
            <a:r>
              <a:rPr lang="en-US" sz="2200">
                <a:solidFill>
                  <a:srgbClr val="F3DE39"/>
                </a:solidFill>
                <a:latin typeface="Century Gothic"/>
                <a:ea typeface="Century Gothic"/>
                <a:cs typeface="Century Gothic"/>
                <a:sym typeface="Century Gothic"/>
              </a:rPr>
              <a:t>Saving record of running every time.</a:t>
            </a:r>
            <a:endParaRPr sz="2000"/>
          </a:p>
        </p:txBody>
      </p:sp>
      <p:sp>
        <p:nvSpPr>
          <p:cNvPr id="195" name="Shape 195"/>
          <p:cNvSpPr txBox="1"/>
          <p:nvPr/>
        </p:nvSpPr>
        <p:spPr>
          <a:xfrm>
            <a:off x="7550100" y="5897250"/>
            <a:ext cx="4444500" cy="705000"/>
          </a:xfrm>
          <a:prstGeom prst="rect">
            <a:avLst/>
          </a:prstGeom>
          <a:noFill/>
          <a:ln>
            <a:noFill/>
          </a:ln>
        </p:spPr>
        <p:txBody>
          <a:bodyPr anchorCtr="0" anchor="t" bIns="91425" lIns="91425" spcFirstLastPara="1" rIns="91425" wrap="square" tIns="91425">
            <a:noAutofit/>
          </a:bodyPr>
          <a:lstStyle/>
          <a:p>
            <a:pPr indent="-368300" lvl="0" marL="457200" rtl="0">
              <a:lnSpc>
                <a:spcPct val="90000"/>
              </a:lnSpc>
              <a:spcBef>
                <a:spcPts val="1000"/>
              </a:spcBef>
              <a:spcAft>
                <a:spcPts val="0"/>
              </a:spcAft>
              <a:buClr>
                <a:srgbClr val="F3DE39"/>
              </a:buClr>
              <a:buSzPts val="2200"/>
              <a:buChar char="•"/>
            </a:pPr>
            <a:r>
              <a:rPr lang="en-US" sz="2200">
                <a:solidFill>
                  <a:srgbClr val="F3DE39"/>
                </a:solidFill>
                <a:latin typeface="Century Gothic"/>
                <a:ea typeface="Century Gothic"/>
                <a:cs typeface="Century Gothic"/>
                <a:sym typeface="Century Gothic"/>
              </a:rPr>
              <a:t>Sharing records with others.</a:t>
            </a:r>
            <a:endParaRPr sz="2000">
              <a:solidFill>
                <a:srgbClr val="F3DE39"/>
              </a:solidFill>
              <a:latin typeface="Century Gothic"/>
              <a:ea typeface="Century Gothic"/>
              <a:cs typeface="Century Gothic"/>
              <a:sym typeface="Century Gothic"/>
            </a:endParaRPr>
          </a:p>
        </p:txBody>
      </p:sp>
      <p:pic>
        <p:nvPicPr>
          <p:cNvPr id="196" name="Shape 196"/>
          <p:cNvPicPr preferRelativeResize="0"/>
          <p:nvPr/>
        </p:nvPicPr>
        <p:blipFill>
          <a:blip r:embed="rId4">
            <a:alphaModFix/>
          </a:blip>
          <a:stretch>
            <a:fillRect/>
          </a:stretch>
        </p:blipFill>
        <p:spPr>
          <a:xfrm>
            <a:off x="4433250" y="1698463"/>
            <a:ext cx="1866251" cy="4041845"/>
          </a:xfrm>
          <a:prstGeom prst="rect">
            <a:avLst/>
          </a:prstGeom>
          <a:noFill/>
          <a:ln>
            <a:noFill/>
          </a:ln>
        </p:spPr>
      </p:pic>
      <p:pic>
        <p:nvPicPr>
          <p:cNvPr id="197" name="Shape 197"/>
          <p:cNvPicPr preferRelativeResize="0"/>
          <p:nvPr/>
        </p:nvPicPr>
        <p:blipFill>
          <a:blip r:embed="rId5">
            <a:alphaModFix/>
          </a:blip>
          <a:stretch>
            <a:fillRect/>
          </a:stretch>
        </p:blipFill>
        <p:spPr>
          <a:xfrm>
            <a:off x="7815650" y="1723675"/>
            <a:ext cx="1866251" cy="4041839"/>
          </a:xfrm>
          <a:prstGeom prst="rect">
            <a:avLst/>
          </a:prstGeom>
          <a:noFill/>
          <a:ln>
            <a:noFill/>
          </a:ln>
        </p:spPr>
      </p:pic>
      <p:pic>
        <p:nvPicPr>
          <p:cNvPr id="198" name="Shape 198"/>
          <p:cNvPicPr preferRelativeResize="0"/>
          <p:nvPr/>
        </p:nvPicPr>
        <p:blipFill>
          <a:blip r:embed="rId6">
            <a:alphaModFix/>
          </a:blip>
          <a:stretch>
            <a:fillRect/>
          </a:stretch>
        </p:blipFill>
        <p:spPr>
          <a:xfrm>
            <a:off x="9999075" y="1723662"/>
            <a:ext cx="1866251" cy="4041839"/>
          </a:xfrm>
          <a:prstGeom prst="rect">
            <a:avLst/>
          </a:prstGeom>
          <a:noFill/>
          <a:ln>
            <a:noFill/>
          </a:ln>
        </p:spPr>
      </p:pic>
      <p:sp>
        <p:nvSpPr>
          <p:cNvPr id="199" name="Shape 199"/>
          <p:cNvSpPr/>
          <p:nvPr/>
        </p:nvSpPr>
        <p:spPr>
          <a:xfrm>
            <a:off x="4501875" y="2092825"/>
            <a:ext cx="1696800" cy="31536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t/>
            </a:r>
            <a:endParaRPr b="1"/>
          </a:p>
        </p:txBody>
      </p:sp>
      <p:sp>
        <p:nvSpPr>
          <p:cNvPr id="200" name="Shape 200"/>
          <p:cNvSpPr/>
          <p:nvPr/>
        </p:nvSpPr>
        <p:spPr>
          <a:xfrm>
            <a:off x="7839975" y="4144500"/>
            <a:ext cx="482100" cy="4611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t/>
            </a:r>
            <a:endParaRPr b="1"/>
          </a:p>
        </p:txBody>
      </p:sp>
      <p:sp>
        <p:nvSpPr>
          <p:cNvPr id="201" name="Shape 201"/>
          <p:cNvSpPr/>
          <p:nvPr/>
        </p:nvSpPr>
        <p:spPr>
          <a:xfrm>
            <a:off x="10058150" y="3930650"/>
            <a:ext cx="1748100" cy="5100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t/>
            </a:r>
            <a:endParaRPr b="1"/>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6"/>
                                        </p:tgtEl>
                                        <p:attrNameLst>
                                          <p:attrName>style.visibility</p:attrName>
                                        </p:attrNameLst>
                                      </p:cBhvr>
                                      <p:to>
                                        <p:strVal val="visible"/>
                                      </p:to>
                                    </p:set>
                                    <p:animEffect filter="fade" transition="in">
                                      <p:cBhvr>
                                        <p:cTn dur="1000"/>
                                        <p:tgtEl>
                                          <p:spTgt spid="196"/>
                                        </p:tgtEl>
                                      </p:cBhvr>
                                    </p:animEffect>
                                  </p:childTnLst>
                                </p:cTn>
                              </p:par>
                              <p:par>
                                <p:cTn fill="hold" nodeType="withEffect" presetClass="entr" presetID="10" presetSubtype="0">
                                  <p:stCondLst>
                                    <p:cond delay="0"/>
                                  </p:stCondLst>
                                  <p:childTnLst>
                                    <p:set>
                                      <p:cBhvr>
                                        <p:cTn dur="1" fill="hold">
                                          <p:stCondLst>
                                            <p:cond delay="0"/>
                                          </p:stCondLst>
                                        </p:cTn>
                                        <p:tgtEl>
                                          <p:spTgt spid="194"/>
                                        </p:tgtEl>
                                        <p:attrNameLst>
                                          <p:attrName>style.visibility</p:attrName>
                                        </p:attrNameLst>
                                      </p:cBhvr>
                                      <p:to>
                                        <p:strVal val="visible"/>
                                      </p:to>
                                    </p:set>
                                    <p:animEffect filter="fade" transition="in">
                                      <p:cBhvr>
                                        <p:cTn dur="1000"/>
                                        <p:tgtEl>
                                          <p:spTgt spid="19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7"/>
                                        </p:tgtEl>
                                        <p:attrNameLst>
                                          <p:attrName>style.visibility</p:attrName>
                                        </p:attrNameLst>
                                      </p:cBhvr>
                                      <p:to>
                                        <p:strVal val="visible"/>
                                      </p:to>
                                    </p:set>
                                    <p:animEffect filter="fade" transition="in">
                                      <p:cBhvr>
                                        <p:cTn dur="1000"/>
                                        <p:tgtEl>
                                          <p:spTgt spid="197"/>
                                        </p:tgtEl>
                                      </p:cBhvr>
                                    </p:animEffect>
                                  </p:childTnLst>
                                </p:cTn>
                              </p:par>
                              <p:par>
                                <p:cTn fill="hold" nodeType="withEffect" presetClass="entr" presetID="10" presetSubtype="0">
                                  <p:stCondLst>
                                    <p:cond delay="0"/>
                                  </p:stCondLst>
                                  <p:childTnLst>
                                    <p:set>
                                      <p:cBhvr>
                                        <p:cTn dur="1" fill="hold">
                                          <p:stCondLst>
                                            <p:cond delay="0"/>
                                          </p:stCondLst>
                                        </p:cTn>
                                        <p:tgtEl>
                                          <p:spTgt spid="198"/>
                                        </p:tgtEl>
                                        <p:attrNameLst>
                                          <p:attrName>style.visibility</p:attrName>
                                        </p:attrNameLst>
                                      </p:cBhvr>
                                      <p:to>
                                        <p:strVal val="visible"/>
                                      </p:to>
                                    </p:set>
                                    <p:animEffect filter="fade" transition="in">
                                      <p:cBhvr>
                                        <p:cTn dur="1000"/>
                                        <p:tgtEl>
                                          <p:spTgt spid="198"/>
                                        </p:tgtEl>
                                      </p:cBhvr>
                                    </p:animEffect>
                                  </p:childTnLst>
                                </p:cTn>
                              </p:par>
                              <p:par>
                                <p:cTn fill="hold" nodeType="withEffect" presetClass="entr" presetID="10" presetSubtype="0">
                                  <p:stCondLst>
                                    <p:cond delay="0"/>
                                  </p:stCondLst>
                                  <p:childTnLst>
                                    <p:set>
                                      <p:cBhvr>
                                        <p:cTn dur="1" fill="hold">
                                          <p:stCondLst>
                                            <p:cond delay="0"/>
                                          </p:stCondLst>
                                        </p:cTn>
                                        <p:tgtEl>
                                          <p:spTgt spid="195"/>
                                        </p:tgtEl>
                                        <p:attrNameLst>
                                          <p:attrName>style.visibility</p:attrName>
                                        </p:attrNameLst>
                                      </p:cBhvr>
                                      <p:to>
                                        <p:strVal val="visible"/>
                                      </p:to>
                                    </p:set>
                                    <p:animEffect filter="fade" transition="in">
                                      <p:cBhvr>
                                        <p:cTn dur="1000"/>
                                        <p:tgtEl>
                                          <p:spTgt spid="19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0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5" name="Shape 205"/>
        <p:cNvGrpSpPr/>
        <p:nvPr/>
      </p:nvGrpSpPr>
      <p:grpSpPr>
        <a:xfrm>
          <a:off x="0" y="0"/>
          <a:ext cx="0" cy="0"/>
          <a:chOff x="0" y="0"/>
          <a:chExt cx="0" cy="0"/>
        </a:xfrm>
      </p:grpSpPr>
      <p:sp>
        <p:nvSpPr>
          <p:cNvPr id="206" name="Shape 206"/>
          <p:cNvSpPr txBox="1"/>
          <p:nvPr>
            <p:ph type="title"/>
          </p:nvPr>
        </p:nvSpPr>
        <p:spPr>
          <a:xfrm>
            <a:off x="2895600" y="764373"/>
            <a:ext cx="8610600" cy="1293000"/>
          </a:xfrm>
          <a:prstGeom prst="rect">
            <a:avLst/>
          </a:prstGeom>
        </p:spPr>
        <p:txBody>
          <a:bodyPr anchorCtr="0" anchor="ctr" bIns="45700" lIns="91425" spcFirstLastPara="1" rIns="91425" wrap="square" tIns="45700">
            <a:noAutofit/>
          </a:bodyPr>
          <a:lstStyle/>
          <a:p>
            <a:pPr indent="0" lvl="0" marL="0">
              <a:spcBef>
                <a:spcPts val="0"/>
              </a:spcBef>
              <a:spcAft>
                <a:spcPts val="0"/>
              </a:spcAft>
              <a:buNone/>
            </a:pPr>
            <a:r>
              <a:rPr lang="en-US">
                <a:solidFill>
                  <a:srgbClr val="F3DE39"/>
                </a:solidFill>
              </a:rPr>
              <a:t>Demonstration</a:t>
            </a:r>
            <a:endParaRPr>
              <a:solidFill>
                <a:srgbClr val="F3DE39"/>
              </a:solidFill>
            </a:endParaRPr>
          </a:p>
        </p:txBody>
      </p:sp>
      <p:sp>
        <p:nvSpPr>
          <p:cNvPr id="207" name="Shape 207"/>
          <p:cNvSpPr txBox="1"/>
          <p:nvPr>
            <p:ph idx="1" type="body"/>
          </p:nvPr>
        </p:nvSpPr>
        <p:spPr>
          <a:xfrm>
            <a:off x="685800" y="2194560"/>
            <a:ext cx="10820400" cy="4024200"/>
          </a:xfrm>
          <a:prstGeom prst="rect">
            <a:avLst/>
          </a:prstGeom>
        </p:spPr>
        <p:txBody>
          <a:bodyPr anchorCtr="0" anchor="t" bIns="45700" lIns="91425" spcFirstLastPara="1" rIns="91425" wrap="square" tIns="45700">
            <a:noAutofit/>
          </a:bodyPr>
          <a:lstStyle/>
          <a:p>
            <a:pPr indent="-368300" lvl="0" marL="457200" rtl="0">
              <a:spcBef>
                <a:spcPts val="1000"/>
              </a:spcBef>
              <a:spcAft>
                <a:spcPts val="0"/>
              </a:spcAft>
              <a:buClr>
                <a:srgbClr val="F3DE39"/>
              </a:buClr>
              <a:buSzPts val="2200"/>
              <a:buAutoNum type="arabicPeriod"/>
            </a:pPr>
            <a:r>
              <a:rPr lang="en-US">
                <a:solidFill>
                  <a:srgbClr val="F3DE39"/>
                </a:solidFill>
              </a:rPr>
              <a:t>login to the INSIST application</a:t>
            </a:r>
            <a:endParaRPr>
              <a:solidFill>
                <a:srgbClr val="F3DE39"/>
              </a:solidFill>
            </a:endParaRPr>
          </a:p>
          <a:p>
            <a:pPr indent="-368300" lvl="0" marL="457200" rtl="0">
              <a:spcBef>
                <a:spcPts val="0"/>
              </a:spcBef>
              <a:spcAft>
                <a:spcPts val="0"/>
              </a:spcAft>
              <a:buClr>
                <a:srgbClr val="F3DE39"/>
              </a:buClr>
              <a:buSzPts val="2200"/>
              <a:buChar char="-"/>
            </a:pPr>
            <a:r>
              <a:rPr lang="en-US">
                <a:solidFill>
                  <a:srgbClr val="F3DE39"/>
                </a:solidFill>
              </a:rPr>
              <a:t>by facebook account, </a:t>
            </a:r>
            <a:r>
              <a:rPr lang="en-US">
                <a:solidFill>
                  <a:srgbClr val="F3DE39"/>
                </a:solidFill>
              </a:rPr>
              <a:t>get the login confirmation from the Facebook</a:t>
            </a:r>
            <a:endParaRPr>
              <a:solidFill>
                <a:srgbClr val="F3DE39"/>
              </a:solidFill>
            </a:endParaRPr>
          </a:p>
          <a:p>
            <a:pPr indent="-368300" lvl="0" marL="457200" rtl="0">
              <a:spcBef>
                <a:spcPts val="0"/>
              </a:spcBef>
              <a:spcAft>
                <a:spcPts val="0"/>
              </a:spcAft>
              <a:buClr>
                <a:srgbClr val="F3DE39"/>
              </a:buClr>
              <a:buSzPts val="2200"/>
              <a:buChar char="-"/>
            </a:pPr>
            <a:r>
              <a:rPr lang="en-US">
                <a:solidFill>
                  <a:srgbClr val="F3DE39"/>
                </a:solidFill>
              </a:rPr>
              <a:t>register a new account</a:t>
            </a:r>
            <a:endParaRPr>
              <a:solidFill>
                <a:srgbClr val="F3DE39"/>
              </a:solidFill>
            </a:endParaRPr>
          </a:p>
          <a:p>
            <a:pPr indent="-368300" lvl="0" marL="457200" rtl="0">
              <a:spcBef>
                <a:spcPts val="0"/>
              </a:spcBef>
              <a:spcAft>
                <a:spcPts val="0"/>
              </a:spcAft>
              <a:buClr>
                <a:srgbClr val="F3DE39"/>
              </a:buClr>
              <a:buSzPts val="2200"/>
              <a:buChar char="-"/>
            </a:pPr>
            <a:r>
              <a:rPr lang="en-US">
                <a:solidFill>
                  <a:srgbClr val="F3DE39"/>
                </a:solidFill>
              </a:rPr>
              <a:t>sign in use a current account</a:t>
            </a:r>
            <a:endParaRPr>
              <a:solidFill>
                <a:srgbClr val="F3DE39"/>
              </a:solidFill>
            </a:endParaRPr>
          </a:p>
          <a:p>
            <a:pPr indent="0" lvl="0" marL="0" rtl="0">
              <a:spcBef>
                <a:spcPts val="1000"/>
              </a:spcBef>
              <a:spcAft>
                <a:spcPts val="0"/>
              </a:spcAft>
              <a:buNone/>
            </a:pPr>
            <a:r>
              <a:t/>
            </a:r>
            <a:endParaRPr>
              <a:solidFill>
                <a:srgbClr val="F3DE39"/>
              </a:solidFill>
            </a:endParaRPr>
          </a:p>
          <a:p>
            <a:pPr indent="0" lvl="0" marL="0" rtl="0">
              <a:spcBef>
                <a:spcPts val="1000"/>
              </a:spcBef>
              <a:spcAft>
                <a:spcPts val="0"/>
              </a:spcAft>
              <a:buNone/>
            </a:pPr>
            <a:r>
              <a:rPr lang="en-US">
                <a:solidFill>
                  <a:srgbClr val="F3DE39"/>
                </a:solidFill>
              </a:rPr>
              <a:t>2. Get the login confirmation from facebook.</a:t>
            </a:r>
            <a:endParaRPr>
              <a:solidFill>
                <a:srgbClr val="F3DE39"/>
              </a:solidFill>
            </a:endParaRPr>
          </a:p>
          <a:p>
            <a:pPr indent="0" lvl="0" marL="0" rtl="0">
              <a:spcBef>
                <a:spcPts val="1000"/>
              </a:spcBef>
              <a:spcAft>
                <a:spcPts val="0"/>
              </a:spcAft>
              <a:buNone/>
            </a:pPr>
            <a:r>
              <a:rPr lang="en-US">
                <a:solidFill>
                  <a:srgbClr val="F3DE39"/>
                </a:solidFill>
              </a:rPr>
              <a:t>3. Warm up for the running! Press the “Start” button when you ready!</a:t>
            </a:r>
            <a:endParaRPr>
              <a:solidFill>
                <a:srgbClr val="F3DE39"/>
              </a:solidFill>
            </a:endParaRPr>
          </a:p>
          <a:p>
            <a:pPr indent="0" lvl="0" marL="0" rtl="0">
              <a:spcBef>
                <a:spcPts val="1000"/>
              </a:spcBef>
              <a:spcAft>
                <a:spcPts val="0"/>
              </a:spcAft>
              <a:buNone/>
            </a:pPr>
            <a:r>
              <a:rPr lang="en-US">
                <a:solidFill>
                  <a:srgbClr val="F3DE39"/>
                </a:solidFill>
              </a:rPr>
              <a:t>4. The application will show you the </a:t>
            </a:r>
            <a:r>
              <a:rPr lang="en-US">
                <a:solidFill>
                  <a:srgbClr val="F3DE39"/>
                </a:solidFill>
              </a:rPr>
              <a:t>exact</a:t>
            </a:r>
            <a:r>
              <a:rPr lang="en-US">
                <a:solidFill>
                  <a:srgbClr val="F3DE39"/>
                </a:solidFill>
              </a:rPr>
              <a:t> number of how much calories you consumed and how long the distance you have run. And also the route will be </a:t>
            </a:r>
            <a:r>
              <a:rPr lang="en-US">
                <a:solidFill>
                  <a:srgbClr val="F3DE39"/>
                </a:solidFill>
              </a:rPr>
              <a:t>drawn on the screen. </a:t>
            </a:r>
            <a:r>
              <a:rPr lang="en-US">
                <a:solidFill>
                  <a:srgbClr val="F3DE39"/>
                </a:solidFill>
              </a:rPr>
              <a:t> </a:t>
            </a:r>
            <a:endParaRPr>
              <a:solidFill>
                <a:srgbClr val="F3DE39"/>
              </a:solidFill>
            </a:endParaRPr>
          </a:p>
          <a:p>
            <a:pPr indent="0" lvl="0" marL="0" rtl="0">
              <a:spcBef>
                <a:spcPts val="1000"/>
              </a:spcBef>
              <a:spcAft>
                <a:spcPts val="0"/>
              </a:spcAft>
              <a:buNone/>
            </a:pPr>
            <a:r>
              <a:rPr lang="en-US">
                <a:solidFill>
                  <a:srgbClr val="F3DE39"/>
                </a:solidFill>
              </a:rPr>
              <a:t>5. After you stop, press the “Finish” button. </a:t>
            </a:r>
            <a:endParaRPr>
              <a:solidFill>
                <a:srgbClr val="F3DE39"/>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1" name="Shape 211"/>
        <p:cNvGrpSpPr/>
        <p:nvPr/>
      </p:nvGrpSpPr>
      <p:grpSpPr>
        <a:xfrm>
          <a:off x="0" y="0"/>
          <a:ext cx="0" cy="0"/>
          <a:chOff x="0" y="0"/>
          <a:chExt cx="0" cy="0"/>
        </a:xfrm>
      </p:grpSpPr>
      <p:sp>
        <p:nvSpPr>
          <p:cNvPr id="212" name="Shape 212"/>
          <p:cNvSpPr txBox="1"/>
          <p:nvPr>
            <p:ph type="title"/>
          </p:nvPr>
        </p:nvSpPr>
        <p:spPr>
          <a:xfrm>
            <a:off x="2895600" y="764373"/>
            <a:ext cx="8610600" cy="1293000"/>
          </a:xfrm>
          <a:prstGeom prst="rect">
            <a:avLst/>
          </a:prstGeom>
        </p:spPr>
        <p:txBody>
          <a:bodyPr anchorCtr="0" anchor="ctr" bIns="45700" lIns="91425" spcFirstLastPara="1" rIns="91425" wrap="square" tIns="45700">
            <a:noAutofit/>
          </a:bodyPr>
          <a:lstStyle/>
          <a:p>
            <a:pPr indent="0" lvl="0" marL="0">
              <a:spcBef>
                <a:spcPts val="0"/>
              </a:spcBef>
              <a:spcAft>
                <a:spcPts val="0"/>
              </a:spcAft>
              <a:buNone/>
            </a:pPr>
            <a:r>
              <a:rPr lang="en-US">
                <a:solidFill>
                  <a:srgbClr val="F3DE39"/>
                </a:solidFill>
              </a:rPr>
              <a:t>Demonstration</a:t>
            </a:r>
            <a:endParaRPr>
              <a:solidFill>
                <a:srgbClr val="F3DE39"/>
              </a:solidFill>
            </a:endParaRPr>
          </a:p>
        </p:txBody>
      </p:sp>
      <p:sp>
        <p:nvSpPr>
          <p:cNvPr id="213" name="Shape 213"/>
          <p:cNvSpPr txBox="1"/>
          <p:nvPr>
            <p:ph idx="1" type="body"/>
          </p:nvPr>
        </p:nvSpPr>
        <p:spPr>
          <a:xfrm>
            <a:off x="685800" y="2194560"/>
            <a:ext cx="10820400" cy="4024200"/>
          </a:xfrm>
          <a:prstGeom prst="rect">
            <a:avLst/>
          </a:prstGeom>
        </p:spPr>
        <p:txBody>
          <a:bodyPr anchorCtr="0" anchor="t" bIns="45700" lIns="91425" spcFirstLastPara="1" rIns="91425" wrap="square" tIns="45700">
            <a:noAutofit/>
          </a:bodyPr>
          <a:lstStyle/>
          <a:p>
            <a:pPr indent="0" lvl="0" marL="0">
              <a:spcBef>
                <a:spcPts val="1000"/>
              </a:spcBef>
              <a:spcAft>
                <a:spcPts val="0"/>
              </a:spcAft>
              <a:buNone/>
            </a:pPr>
            <a:r>
              <a:rPr lang="en-US">
                <a:solidFill>
                  <a:srgbClr val="F3DE39"/>
                </a:solidFill>
              </a:rPr>
              <a:t>6</a:t>
            </a:r>
            <a:r>
              <a:rPr lang="en-US">
                <a:solidFill>
                  <a:srgbClr val="F3DE39"/>
                </a:solidFill>
              </a:rPr>
              <a:t>. The route between your startpoint and endpoint will be drawn on the screen. Each point have their title and subtitle. </a:t>
            </a:r>
            <a:endParaRPr>
              <a:solidFill>
                <a:srgbClr val="F3DE39"/>
              </a:solidFill>
            </a:endParaRPr>
          </a:p>
          <a:p>
            <a:pPr indent="0" lvl="0" marL="0">
              <a:spcBef>
                <a:spcPts val="1000"/>
              </a:spcBef>
              <a:spcAft>
                <a:spcPts val="0"/>
              </a:spcAft>
              <a:buClr>
                <a:schemeClr val="dk1"/>
              </a:buClr>
              <a:buSzPts val="1100"/>
              <a:buFont typeface="Arial"/>
              <a:buNone/>
            </a:pPr>
            <a:r>
              <a:rPr lang="en-US">
                <a:solidFill>
                  <a:srgbClr val="F3DE39"/>
                </a:solidFill>
              </a:rPr>
              <a:t>7. After that, you can share the running record to facebook or email to each other. Also you can have a look at the running history in the homepage if you want. </a:t>
            </a:r>
            <a:endParaRPr>
              <a:solidFill>
                <a:srgbClr val="F3DE39"/>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Vapor Trail">
  <a:themeElements>
    <a:clrScheme name="Vapor Trail">
      <a:dk1>
        <a:srgbClr val="000000"/>
      </a:dk1>
      <a:lt1>
        <a:srgbClr val="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